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60" r:id="rId2"/>
    <p:sldId id="258" r:id="rId3"/>
    <p:sldId id="257" r:id="rId4"/>
    <p:sldId id="259" r:id="rId5"/>
    <p:sldId id="269" r:id="rId6"/>
    <p:sldId id="274" r:id="rId7"/>
    <p:sldId id="261" r:id="rId8"/>
    <p:sldId id="256" r:id="rId9"/>
    <p:sldId id="275" r:id="rId10"/>
    <p:sldId id="262" r:id="rId11"/>
    <p:sldId id="263" r:id="rId12"/>
    <p:sldId id="266" r:id="rId13"/>
    <p:sldId id="264" r:id="rId14"/>
    <p:sldId id="265" r:id="rId15"/>
    <p:sldId id="270" r:id="rId16"/>
    <p:sldId id="271" r:id="rId17"/>
    <p:sldId id="272" r:id="rId18"/>
    <p:sldId id="273" r:id="rId19"/>
    <p:sldId id="267" r:id="rId20"/>
    <p:sldId id="268" r:id="rId21"/>
  </p:sldIdLst>
  <p:sldSz cx="12192000" cy="6858000"/>
  <p:notesSz cx="6799263" cy="9929813"/>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968AF7E-C3FC-4F96-B1DE-E92CCF84B71A}" v="6" dt="2024-10-01T13:35:29.79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58" d="100"/>
          <a:sy n="58" d="100"/>
        </p:scale>
        <p:origin x="988" y="4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microsoft.com/office/2016/11/relationships/changesInfo" Target="changesInfos/changesInfo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 Id="rId27"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ouise Mullan" userId="e69b5c64-061f-4178-a091-f6d2ea412eb9" providerId="ADAL" clId="{7968AF7E-C3FC-4F96-B1DE-E92CCF84B71A}"/>
    <pc:docChg chg="undo custSel addSld delSld modSld sldOrd">
      <pc:chgData name="Louise Mullan" userId="e69b5c64-061f-4178-a091-f6d2ea412eb9" providerId="ADAL" clId="{7968AF7E-C3FC-4F96-B1DE-E92CCF84B71A}" dt="2024-10-01T13:39:03.466" v="373" actId="1076"/>
      <pc:docMkLst>
        <pc:docMk/>
      </pc:docMkLst>
      <pc:sldChg chg="addSp delSp modSp mod">
        <pc:chgData name="Louise Mullan" userId="e69b5c64-061f-4178-a091-f6d2ea412eb9" providerId="ADAL" clId="{7968AF7E-C3FC-4F96-B1DE-E92CCF84B71A}" dt="2024-10-01T13:26:07.263" v="59" actId="20577"/>
        <pc:sldMkLst>
          <pc:docMk/>
          <pc:sldMk cId="835232145" sldId="269"/>
        </pc:sldMkLst>
        <pc:spChg chg="add mod">
          <ac:chgData name="Louise Mullan" userId="e69b5c64-061f-4178-a091-f6d2ea412eb9" providerId="ADAL" clId="{7968AF7E-C3FC-4F96-B1DE-E92CCF84B71A}" dt="2024-10-01T13:25:59.004" v="57" actId="404"/>
          <ac:spMkLst>
            <pc:docMk/>
            <pc:sldMk cId="835232145" sldId="269"/>
            <ac:spMk id="10" creationId="{A867DF52-EE94-1F7A-71EC-F067122DF898}"/>
          </ac:spMkLst>
        </pc:spChg>
        <pc:spChg chg="del mod">
          <ac:chgData name="Louise Mullan" userId="e69b5c64-061f-4178-a091-f6d2ea412eb9" providerId="ADAL" clId="{7968AF7E-C3FC-4F96-B1DE-E92CCF84B71A}" dt="2024-10-01T13:25:36.930" v="51" actId="21"/>
          <ac:spMkLst>
            <pc:docMk/>
            <pc:sldMk cId="835232145" sldId="269"/>
            <ac:spMk id="12" creationId="{C2CF911F-EC26-7E53-F321-706137AEC516}"/>
          </ac:spMkLst>
        </pc:spChg>
        <pc:spChg chg="mod">
          <ac:chgData name="Louise Mullan" userId="e69b5c64-061f-4178-a091-f6d2ea412eb9" providerId="ADAL" clId="{7968AF7E-C3FC-4F96-B1DE-E92CCF84B71A}" dt="2024-10-01T13:26:07.263" v="59" actId="20577"/>
          <ac:spMkLst>
            <pc:docMk/>
            <pc:sldMk cId="835232145" sldId="269"/>
            <ac:spMk id="16" creationId="{E818A61B-0526-7C52-E053-439C7B3DF315}"/>
          </ac:spMkLst>
        </pc:spChg>
      </pc:sldChg>
      <pc:sldChg chg="addSp delSp modSp add mod ord">
        <pc:chgData name="Louise Mullan" userId="e69b5c64-061f-4178-a091-f6d2ea412eb9" providerId="ADAL" clId="{7968AF7E-C3FC-4F96-B1DE-E92CCF84B71A}" dt="2024-10-01T13:27:37.998" v="72"/>
        <pc:sldMkLst>
          <pc:docMk/>
          <pc:sldMk cId="1372929546" sldId="274"/>
        </pc:sldMkLst>
        <pc:spChg chg="add mod">
          <ac:chgData name="Louise Mullan" userId="e69b5c64-061f-4178-a091-f6d2ea412eb9" providerId="ADAL" clId="{7968AF7E-C3FC-4F96-B1DE-E92CCF84B71A}" dt="2024-10-01T13:27:37.998" v="72"/>
          <ac:spMkLst>
            <pc:docMk/>
            <pc:sldMk cId="1372929546" sldId="274"/>
            <ac:spMk id="2" creationId="{AC751BF6-25A1-1614-EC57-662469CDEE41}"/>
          </ac:spMkLst>
        </pc:spChg>
        <pc:spChg chg="del mod">
          <ac:chgData name="Louise Mullan" userId="e69b5c64-061f-4178-a091-f6d2ea412eb9" providerId="ADAL" clId="{7968AF7E-C3FC-4F96-B1DE-E92CCF84B71A}" dt="2024-10-01T13:25:43.737" v="52" actId="21"/>
          <ac:spMkLst>
            <pc:docMk/>
            <pc:sldMk cId="1372929546" sldId="274"/>
            <ac:spMk id="10" creationId="{A867DF52-EE94-1F7A-71EC-F067122DF898}"/>
          </ac:spMkLst>
        </pc:spChg>
        <pc:spChg chg="add del mod">
          <ac:chgData name="Louise Mullan" userId="e69b5c64-061f-4178-a091-f6d2ea412eb9" providerId="ADAL" clId="{7968AF7E-C3FC-4F96-B1DE-E92CCF84B71A}" dt="2024-10-01T13:27:29.550" v="71"/>
          <ac:spMkLst>
            <pc:docMk/>
            <pc:sldMk cId="1372929546" sldId="274"/>
            <ac:spMk id="12" creationId="{0777AFBE-0A27-0229-5477-8C707FF8B9EB}"/>
          </ac:spMkLst>
        </pc:spChg>
        <pc:spChg chg="add mod">
          <ac:chgData name="Louise Mullan" userId="e69b5c64-061f-4178-a091-f6d2ea412eb9" providerId="ADAL" clId="{7968AF7E-C3FC-4F96-B1DE-E92CCF84B71A}" dt="2024-10-01T13:27:22.385" v="68" actId="1076"/>
          <ac:spMkLst>
            <pc:docMk/>
            <pc:sldMk cId="1372929546" sldId="274"/>
            <ac:spMk id="14" creationId="{9215C5CC-E0ED-649E-ED47-FA1C2D21C359}"/>
          </ac:spMkLst>
        </pc:spChg>
        <pc:spChg chg="add mod">
          <ac:chgData name="Louise Mullan" userId="e69b5c64-061f-4178-a091-f6d2ea412eb9" providerId="ADAL" clId="{7968AF7E-C3FC-4F96-B1DE-E92CCF84B71A}" dt="2024-10-01T13:27:26.414" v="69" actId="1076"/>
          <ac:spMkLst>
            <pc:docMk/>
            <pc:sldMk cId="1372929546" sldId="274"/>
            <ac:spMk id="16" creationId="{146476AD-4BA5-B2F7-6A88-A3912D684465}"/>
          </ac:spMkLst>
        </pc:spChg>
        <pc:grpChg chg="add mod">
          <ac:chgData name="Louise Mullan" userId="e69b5c64-061f-4178-a091-f6d2ea412eb9" providerId="ADAL" clId="{7968AF7E-C3FC-4F96-B1DE-E92CCF84B71A}" dt="2024-09-30T15:08:08.420" v="9"/>
          <ac:grpSpMkLst>
            <pc:docMk/>
            <pc:sldMk cId="1372929546" sldId="274"/>
            <ac:grpSpMk id="2" creationId="{139DA0BC-3B90-C891-5CD7-94D8627EE2A6}"/>
          </ac:grpSpMkLst>
        </pc:grpChg>
        <pc:grpChg chg="mod">
          <ac:chgData name="Louise Mullan" userId="e69b5c64-061f-4178-a091-f6d2ea412eb9" providerId="ADAL" clId="{7968AF7E-C3FC-4F96-B1DE-E92CCF84B71A}" dt="2024-10-01T13:26:42.258" v="63" actId="1076"/>
          <ac:grpSpMkLst>
            <pc:docMk/>
            <pc:sldMk cId="1372929546" sldId="274"/>
            <ac:grpSpMk id="5" creationId="{1E5BB520-7806-8920-B0C7-8A69DC7CB622}"/>
          </ac:grpSpMkLst>
        </pc:grpChg>
        <pc:picChg chg="mod">
          <ac:chgData name="Louise Mullan" userId="e69b5c64-061f-4178-a091-f6d2ea412eb9" providerId="ADAL" clId="{7968AF7E-C3FC-4F96-B1DE-E92CCF84B71A}" dt="2024-09-30T15:08:08.420" v="9"/>
          <ac:picMkLst>
            <pc:docMk/>
            <pc:sldMk cId="1372929546" sldId="274"/>
            <ac:picMk id="3" creationId="{88CCD1A4-F905-4D01-307D-4CDDE7CD6614}"/>
          </ac:picMkLst>
        </pc:picChg>
        <pc:picChg chg="mod">
          <ac:chgData name="Louise Mullan" userId="e69b5c64-061f-4178-a091-f6d2ea412eb9" providerId="ADAL" clId="{7968AF7E-C3FC-4F96-B1DE-E92CCF84B71A}" dt="2024-09-30T15:08:08.420" v="9"/>
          <ac:picMkLst>
            <pc:docMk/>
            <pc:sldMk cId="1372929546" sldId="274"/>
            <ac:picMk id="4" creationId="{6402EFF3-FA3F-6372-46D4-D875D0D45570}"/>
          </ac:picMkLst>
        </pc:picChg>
        <pc:picChg chg="mod">
          <ac:chgData name="Louise Mullan" userId="e69b5c64-061f-4178-a091-f6d2ea412eb9" providerId="ADAL" clId="{7968AF7E-C3FC-4F96-B1DE-E92CCF84B71A}" dt="2024-09-30T15:08:08.420" v="9"/>
          <ac:picMkLst>
            <pc:docMk/>
            <pc:sldMk cId="1372929546" sldId="274"/>
            <ac:picMk id="7" creationId="{422FA82F-A95C-191B-CCC7-E932A1DF467E}"/>
          </ac:picMkLst>
        </pc:picChg>
        <pc:picChg chg="del">
          <ac:chgData name="Louise Mullan" userId="e69b5c64-061f-4178-a091-f6d2ea412eb9" providerId="ADAL" clId="{7968AF7E-C3FC-4F96-B1DE-E92CCF84B71A}" dt="2024-09-30T15:00:41.891" v="1" actId="478"/>
          <ac:picMkLst>
            <pc:docMk/>
            <pc:sldMk cId="1372929546" sldId="274"/>
            <ac:picMk id="19" creationId="{5DCA933A-A2B6-812D-0261-4BBE465A4EC8}"/>
          </ac:picMkLst>
        </pc:picChg>
        <pc:picChg chg="del">
          <ac:chgData name="Louise Mullan" userId="e69b5c64-061f-4178-a091-f6d2ea412eb9" providerId="ADAL" clId="{7968AF7E-C3FC-4F96-B1DE-E92CCF84B71A}" dt="2024-09-30T15:00:47.450" v="4" actId="478"/>
          <ac:picMkLst>
            <pc:docMk/>
            <pc:sldMk cId="1372929546" sldId="274"/>
            <ac:picMk id="21" creationId="{495998DE-B086-51FE-00C7-1DA619A5056F}"/>
          </ac:picMkLst>
        </pc:picChg>
        <pc:picChg chg="del">
          <ac:chgData name="Louise Mullan" userId="e69b5c64-061f-4178-a091-f6d2ea412eb9" providerId="ADAL" clId="{7968AF7E-C3FC-4F96-B1DE-E92CCF84B71A}" dt="2024-09-30T15:00:43.762" v="2" actId="478"/>
          <ac:picMkLst>
            <pc:docMk/>
            <pc:sldMk cId="1372929546" sldId="274"/>
            <ac:picMk id="23" creationId="{01A7262C-0941-2A55-A011-6A5D258A211C}"/>
          </ac:picMkLst>
        </pc:picChg>
        <pc:picChg chg="del">
          <ac:chgData name="Louise Mullan" userId="e69b5c64-061f-4178-a091-f6d2ea412eb9" providerId="ADAL" clId="{7968AF7E-C3FC-4F96-B1DE-E92CCF84B71A}" dt="2024-09-30T15:00:48.887" v="5" actId="478"/>
          <ac:picMkLst>
            <pc:docMk/>
            <pc:sldMk cId="1372929546" sldId="274"/>
            <ac:picMk id="25" creationId="{4C49C2FF-6027-7933-E094-7047B4A1578A}"/>
          </ac:picMkLst>
        </pc:picChg>
        <pc:picChg chg="del">
          <ac:chgData name="Louise Mullan" userId="e69b5c64-061f-4178-a091-f6d2ea412eb9" providerId="ADAL" clId="{7968AF7E-C3FC-4F96-B1DE-E92CCF84B71A}" dt="2024-09-30T15:00:45.423" v="3" actId="478"/>
          <ac:picMkLst>
            <pc:docMk/>
            <pc:sldMk cId="1372929546" sldId="274"/>
            <ac:picMk id="27" creationId="{6AE6ECC6-897E-C627-C948-1DE2767EEAA0}"/>
          </ac:picMkLst>
        </pc:picChg>
        <pc:picChg chg="del">
          <ac:chgData name="Louise Mullan" userId="e69b5c64-061f-4178-a091-f6d2ea412eb9" providerId="ADAL" clId="{7968AF7E-C3FC-4F96-B1DE-E92CCF84B71A}" dt="2024-09-30T15:00:50.457" v="6" actId="478"/>
          <ac:picMkLst>
            <pc:docMk/>
            <pc:sldMk cId="1372929546" sldId="274"/>
            <ac:picMk id="29" creationId="{98B35688-4591-CF29-2FFA-4EBE48EC185A}"/>
          </ac:picMkLst>
        </pc:picChg>
      </pc:sldChg>
      <pc:sldChg chg="addSp delSp modSp add mod ord">
        <pc:chgData name="Louise Mullan" userId="e69b5c64-061f-4178-a091-f6d2ea412eb9" providerId="ADAL" clId="{7968AF7E-C3FC-4F96-B1DE-E92CCF84B71A}" dt="2024-10-01T13:39:03.466" v="373" actId="1076"/>
        <pc:sldMkLst>
          <pc:docMk/>
          <pc:sldMk cId="1773139203" sldId="275"/>
        </pc:sldMkLst>
        <pc:spChg chg="mod">
          <ac:chgData name="Louise Mullan" userId="e69b5c64-061f-4178-a091-f6d2ea412eb9" providerId="ADAL" clId="{7968AF7E-C3FC-4F96-B1DE-E92CCF84B71A}" dt="2024-10-01T13:34:00.543" v="120" actId="20577"/>
          <ac:spMkLst>
            <pc:docMk/>
            <pc:sldMk cId="1773139203" sldId="275"/>
            <ac:spMk id="2" creationId="{AC751BF6-25A1-1614-EC57-662469CDEE41}"/>
          </ac:spMkLst>
        </pc:spChg>
        <pc:spChg chg="add">
          <ac:chgData name="Louise Mullan" userId="e69b5c64-061f-4178-a091-f6d2ea412eb9" providerId="ADAL" clId="{7968AF7E-C3FC-4F96-B1DE-E92CCF84B71A}" dt="2024-10-01T13:32:28.632" v="111"/>
          <ac:spMkLst>
            <pc:docMk/>
            <pc:sldMk cId="1773139203" sldId="275"/>
            <ac:spMk id="7" creationId="{3270C723-4F74-8F72-B611-19ACFD543812}"/>
          </ac:spMkLst>
        </pc:spChg>
        <pc:spChg chg="del">
          <ac:chgData name="Louise Mullan" userId="e69b5c64-061f-4178-a091-f6d2ea412eb9" providerId="ADAL" clId="{7968AF7E-C3FC-4F96-B1DE-E92CCF84B71A}" dt="2024-10-01T13:28:41.939" v="80" actId="21"/>
          <ac:spMkLst>
            <pc:docMk/>
            <pc:sldMk cId="1773139203" sldId="275"/>
            <ac:spMk id="14" creationId="{9215C5CC-E0ED-649E-ED47-FA1C2D21C359}"/>
          </ac:spMkLst>
        </pc:spChg>
        <pc:spChg chg="add mod">
          <ac:chgData name="Louise Mullan" userId="e69b5c64-061f-4178-a091-f6d2ea412eb9" providerId="ADAL" clId="{7968AF7E-C3FC-4F96-B1DE-E92CCF84B71A}" dt="2024-10-01T13:38:54.669" v="372" actId="33524"/>
          <ac:spMkLst>
            <pc:docMk/>
            <pc:sldMk cId="1773139203" sldId="275"/>
            <ac:spMk id="15" creationId="{5400DB3E-62DB-607C-204F-849E718047FC}"/>
          </ac:spMkLst>
        </pc:spChg>
        <pc:spChg chg="del">
          <ac:chgData name="Louise Mullan" userId="e69b5c64-061f-4178-a091-f6d2ea412eb9" providerId="ADAL" clId="{7968AF7E-C3FC-4F96-B1DE-E92CCF84B71A}" dt="2024-10-01T13:28:38.484" v="79" actId="21"/>
          <ac:spMkLst>
            <pc:docMk/>
            <pc:sldMk cId="1773139203" sldId="275"/>
            <ac:spMk id="16" creationId="{146476AD-4BA5-B2F7-6A88-A3912D684465}"/>
          </ac:spMkLst>
        </pc:spChg>
        <pc:grpChg chg="add del mod">
          <ac:chgData name="Louise Mullan" userId="e69b5c64-061f-4178-a091-f6d2ea412eb9" providerId="ADAL" clId="{7968AF7E-C3FC-4F96-B1DE-E92CCF84B71A}" dt="2024-10-01T13:32:36.863" v="116" actId="1076"/>
          <ac:grpSpMkLst>
            <pc:docMk/>
            <pc:sldMk cId="1773139203" sldId="275"/>
            <ac:grpSpMk id="5" creationId="{1E5BB520-7806-8920-B0C7-8A69DC7CB622}"/>
          </ac:grpSpMkLst>
        </pc:grpChg>
        <pc:picChg chg="add mod">
          <ac:chgData name="Louise Mullan" userId="e69b5c64-061f-4178-a091-f6d2ea412eb9" providerId="ADAL" clId="{7968AF7E-C3FC-4F96-B1DE-E92CCF84B71A}" dt="2024-10-01T13:38:36.582" v="368" actId="1076"/>
          <ac:picMkLst>
            <pc:docMk/>
            <pc:sldMk cId="1773139203" sldId="275"/>
            <ac:picMk id="4" creationId="{AABFF2BA-203D-03EB-D979-0889E9D67896}"/>
          </ac:picMkLst>
        </pc:picChg>
        <pc:picChg chg="add mod">
          <ac:chgData name="Louise Mullan" userId="e69b5c64-061f-4178-a091-f6d2ea412eb9" providerId="ADAL" clId="{7968AF7E-C3FC-4F96-B1DE-E92CCF84B71A}" dt="2024-10-01T13:38:41.870" v="370" actId="1076"/>
          <ac:picMkLst>
            <pc:docMk/>
            <pc:sldMk cId="1773139203" sldId="275"/>
            <ac:picMk id="11" creationId="{E70FC9B3-2330-F758-8F7A-C2E55E3228B2}"/>
          </ac:picMkLst>
        </pc:picChg>
        <pc:picChg chg="add mod">
          <ac:chgData name="Louise Mullan" userId="e69b5c64-061f-4178-a091-f6d2ea412eb9" providerId="ADAL" clId="{7968AF7E-C3FC-4F96-B1DE-E92CCF84B71A}" dt="2024-10-01T13:39:03.466" v="373" actId="1076"/>
          <ac:picMkLst>
            <pc:docMk/>
            <pc:sldMk cId="1773139203" sldId="275"/>
            <ac:picMk id="13" creationId="{E2F4BB44-34EA-8DF5-972E-2528245E00CC}"/>
          </ac:picMkLst>
        </pc:picChg>
      </pc:sldChg>
      <pc:sldChg chg="new del">
        <pc:chgData name="Louise Mullan" userId="e69b5c64-061f-4178-a091-f6d2ea412eb9" providerId="ADAL" clId="{7968AF7E-C3FC-4F96-B1DE-E92CCF84B71A}" dt="2024-10-01T13:28:16.585" v="74" actId="680"/>
        <pc:sldMkLst>
          <pc:docMk/>
          <pc:sldMk cId="3057132401" sldId="275"/>
        </pc:sldMkLst>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1" name="Freeform 6"/>
          <p:cNvSpPr/>
          <p:nvPr/>
        </p:nvSpPr>
        <p:spPr bwMode="auto">
          <a:xfrm>
            <a:off x="0" y="-3175"/>
            <a:ext cx="12192000" cy="5203825"/>
          </a:xfrm>
          <a:custGeom>
            <a:avLst/>
            <a:gdLst/>
            <a:ahLst/>
            <a:cxnLst/>
            <a:rect l="0" t="0" r="r" b="b"/>
            <a:pathLst>
              <a:path w="5760" h="3278">
                <a:moveTo>
                  <a:pt x="5760" y="0"/>
                </a:moveTo>
                <a:lnTo>
                  <a:pt x="0" y="0"/>
                </a:lnTo>
                <a:lnTo>
                  <a:pt x="0" y="3090"/>
                </a:lnTo>
                <a:lnTo>
                  <a:pt x="943" y="3090"/>
                </a:lnTo>
                <a:lnTo>
                  <a:pt x="1123" y="3270"/>
                </a:lnTo>
                <a:lnTo>
                  <a:pt x="1123" y="3270"/>
                </a:lnTo>
                <a:lnTo>
                  <a:pt x="1127" y="3272"/>
                </a:lnTo>
                <a:lnTo>
                  <a:pt x="1133" y="3275"/>
                </a:lnTo>
                <a:lnTo>
                  <a:pt x="1139" y="3278"/>
                </a:lnTo>
                <a:lnTo>
                  <a:pt x="1144" y="3278"/>
                </a:lnTo>
                <a:lnTo>
                  <a:pt x="1150" y="3278"/>
                </a:lnTo>
                <a:lnTo>
                  <a:pt x="1155" y="3275"/>
                </a:lnTo>
                <a:lnTo>
                  <a:pt x="1161" y="3272"/>
                </a:lnTo>
                <a:lnTo>
                  <a:pt x="1165" y="3270"/>
                </a:lnTo>
                <a:lnTo>
                  <a:pt x="1345" y="3090"/>
                </a:lnTo>
                <a:lnTo>
                  <a:pt x="5760" y="3090"/>
                </a:lnTo>
                <a:lnTo>
                  <a:pt x="5760" y="0"/>
                </a:lnTo>
                <a:close/>
              </a:path>
            </a:pathLst>
          </a:custGeom>
          <a:ln/>
          <a:effectLst/>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810001" y="1449147"/>
            <a:ext cx="10572000" cy="2971051"/>
          </a:xfrm>
        </p:spPr>
        <p:txBody>
          <a:bodyPr/>
          <a:lstStyle>
            <a:lvl1pPr>
              <a:defRPr sz="5400"/>
            </a:lvl1pPr>
          </a:lstStyle>
          <a:p>
            <a:r>
              <a:rPr lang="en-US"/>
              <a:t>Click to edit Master title style</a:t>
            </a:r>
          </a:p>
        </p:txBody>
      </p:sp>
      <p:sp>
        <p:nvSpPr>
          <p:cNvPr id="3" name="Subtitle 2"/>
          <p:cNvSpPr>
            <a:spLocks noGrp="1"/>
          </p:cNvSpPr>
          <p:nvPr>
            <p:ph type="subTitle" idx="1"/>
          </p:nvPr>
        </p:nvSpPr>
        <p:spPr>
          <a:xfrm>
            <a:off x="810001" y="5280847"/>
            <a:ext cx="10572000" cy="434974"/>
          </a:xfrm>
        </p:spPr>
        <p:txBody>
          <a:bodyPr anchor="t"/>
          <a:lstStyle>
            <a:lvl1pPr marL="0" indent="0" algn="l">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08B9EBBA-996F-894A-B54A-D6246ED52CEA}" type="datetimeFigureOut">
              <a:rPr lang="en-US" dirty="0"/>
              <a:pPr/>
              <a:t>10/1/2024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0000" y="4800600"/>
            <a:ext cx="10561418" cy="566738"/>
          </a:xfrm>
        </p:spPr>
        <p:txBody>
          <a:bodyPr anchor="b">
            <a:normAutofit/>
          </a:bodyPr>
          <a:lstStyle>
            <a:lvl1pPr algn="l">
              <a:defRPr sz="2400" b="0"/>
            </a:lvl1pPr>
          </a:lstStyle>
          <a:p>
            <a:r>
              <a:rPr lang="en-US"/>
              <a:t>Click to edit Master title style</a:t>
            </a:r>
            <a:endParaRPr lang="en-US" dirty="0"/>
          </a:p>
        </p:txBody>
      </p:sp>
      <p:sp>
        <p:nvSpPr>
          <p:cNvPr id="15" name="Picture Placeholder 14"/>
          <p:cNvSpPr>
            <a:spLocks noGrp="1" noChangeAspect="1"/>
          </p:cNvSpPr>
          <p:nvPr>
            <p:ph type="pic" sz="quarter" idx="13"/>
          </p:nvPr>
        </p:nvSpPr>
        <p:spPr bwMode="auto">
          <a:xfrm>
            <a:off x="0" y="0"/>
            <a:ext cx="12192000" cy="4800600"/>
          </a:xfrm>
          <a:custGeom>
            <a:avLst/>
            <a:gdLst/>
            <a:ahLst/>
            <a:cxnLst/>
            <a:rect l="0" t="0" r="r" b="b"/>
            <a:pathLst>
              <a:path w="5760" h="3289">
                <a:moveTo>
                  <a:pt x="5760" y="0"/>
                </a:moveTo>
                <a:lnTo>
                  <a:pt x="0" y="0"/>
                </a:lnTo>
                <a:lnTo>
                  <a:pt x="0" y="3100"/>
                </a:lnTo>
                <a:lnTo>
                  <a:pt x="943" y="3100"/>
                </a:lnTo>
                <a:lnTo>
                  <a:pt x="1123" y="3281"/>
                </a:lnTo>
                <a:lnTo>
                  <a:pt x="1123" y="3281"/>
                </a:lnTo>
                <a:lnTo>
                  <a:pt x="1127" y="3283"/>
                </a:lnTo>
                <a:lnTo>
                  <a:pt x="1133" y="3286"/>
                </a:lnTo>
                <a:lnTo>
                  <a:pt x="1139" y="3289"/>
                </a:lnTo>
                <a:lnTo>
                  <a:pt x="1144" y="3289"/>
                </a:lnTo>
                <a:lnTo>
                  <a:pt x="1150" y="3289"/>
                </a:lnTo>
                <a:lnTo>
                  <a:pt x="1155" y="3286"/>
                </a:lnTo>
                <a:lnTo>
                  <a:pt x="1161" y="3283"/>
                </a:lnTo>
                <a:lnTo>
                  <a:pt x="1165" y="3281"/>
                </a:lnTo>
                <a:lnTo>
                  <a:pt x="1345" y="3100"/>
                </a:lnTo>
                <a:lnTo>
                  <a:pt x="5760" y="3100"/>
                </a:lnTo>
                <a:lnTo>
                  <a:pt x="5760" y="0"/>
                </a:lnTo>
                <a:close/>
              </a:path>
            </a:pathLst>
          </a:custGeom>
          <a:noFill/>
          <a:ln>
            <a:solidFill>
              <a:schemeClr val="tx2"/>
            </a:solidFill>
          </a:ln>
        </p:spPr>
        <p:style>
          <a:lnRef idx="1">
            <a:schemeClr val="accent1"/>
          </a:lnRef>
          <a:fillRef idx="3">
            <a:schemeClr val="accent1"/>
          </a:fillRef>
          <a:effectRef idx="2">
            <a:schemeClr val="accent1"/>
          </a:effectRef>
          <a:fontRef idx="minor">
            <a:schemeClr val="lt1"/>
          </a:fontRef>
        </p:style>
        <p:txBody>
          <a:bodyPr wrap="square" numCol="1" anchor="t" anchorCtr="0" compatLnSpc="1">
            <a:prstTxWarp prst="textNoShape">
              <a:avLst/>
            </a:prstTxWarp>
            <a:normAutofit/>
          </a:bodyPr>
          <a:lstStyle>
            <a:lvl1pPr marL="0" indent="0" algn="ctr">
              <a:buFontTx/>
              <a:buNone/>
              <a:defRPr sz="1600"/>
            </a:lvl1pPr>
          </a:lstStyle>
          <a:p>
            <a:r>
              <a:rPr lang="en-US"/>
              <a:t>Click icon to add picture</a:t>
            </a:r>
            <a:endParaRPr lang="en-US" dirty="0"/>
          </a:p>
        </p:txBody>
      </p:sp>
      <p:sp>
        <p:nvSpPr>
          <p:cNvPr id="4" name="Text Placeholder 3"/>
          <p:cNvSpPr>
            <a:spLocks noGrp="1"/>
          </p:cNvSpPr>
          <p:nvPr>
            <p:ph type="body" sz="half" idx="2"/>
          </p:nvPr>
        </p:nvSpPr>
        <p:spPr>
          <a:xfrm>
            <a:off x="810000" y="5367338"/>
            <a:ext cx="10561418"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8C79C5D-2A6F-F04D-97DA-BEF2467B64E4}" type="datetimeFigureOut">
              <a:rPr lang="en-US" dirty="0"/>
              <a:pPr/>
              <a:t>10/1/2024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8" name="Freeform 6"/>
          <p:cNvSpPr>
            <a:spLocks noChangeAspect="1"/>
          </p:cNvSpPr>
          <p:nvPr/>
        </p:nvSpPr>
        <p:spPr bwMode="auto">
          <a:xfrm>
            <a:off x="631697" y="1081456"/>
            <a:ext cx="6332416" cy="3239188"/>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solidFill>
              <a:schemeClr val="accent1"/>
            </a:solidFill>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850985" y="1238502"/>
            <a:ext cx="5893840" cy="2645912"/>
          </a:xfrm>
        </p:spPr>
        <p:txBody>
          <a:bodyPr anchor="b"/>
          <a:lstStyle>
            <a:lvl1pPr algn="l">
              <a:defRPr sz="4200" b="1" cap="none"/>
            </a:lvl1pPr>
          </a:lstStyle>
          <a:p>
            <a:r>
              <a:rPr lang="en-US"/>
              <a:t>Click to edit Master title style</a:t>
            </a:r>
            <a:endParaRPr lang="en-US" dirty="0"/>
          </a:p>
        </p:txBody>
      </p:sp>
      <p:sp>
        <p:nvSpPr>
          <p:cNvPr id="3" name="Text Placeholder 2"/>
          <p:cNvSpPr>
            <a:spLocks noGrp="1"/>
          </p:cNvSpPr>
          <p:nvPr>
            <p:ph type="body" idx="1"/>
          </p:nvPr>
        </p:nvSpPr>
        <p:spPr>
          <a:xfrm>
            <a:off x="853190" y="4443680"/>
            <a:ext cx="5891636" cy="713241"/>
          </a:xfrm>
        </p:spPr>
        <p:txBody>
          <a:bodyPr anchor="t">
            <a:no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9" name="Text Placeholder 5"/>
          <p:cNvSpPr>
            <a:spLocks noGrp="1"/>
          </p:cNvSpPr>
          <p:nvPr>
            <p:ph type="body" sz="quarter" idx="16"/>
          </p:nvPr>
        </p:nvSpPr>
        <p:spPr>
          <a:xfrm>
            <a:off x="7574642" y="1081456"/>
            <a:ext cx="3810001" cy="4075465"/>
          </a:xfrm>
        </p:spPr>
        <p:txBody>
          <a:bodyPr anchor="t"/>
          <a:lstStyle>
            <a:lvl1pPr marL="0" indent="0">
              <a:buFontTx/>
              <a:buNone/>
              <a:defRPr/>
            </a:lvl1pPr>
          </a:lstStyle>
          <a:p>
            <a:pPr lvl="0"/>
            <a:r>
              <a:rPr lang="en-US"/>
              <a:t>Click to edit Master text styles</a:t>
            </a:r>
          </a:p>
        </p:txBody>
      </p:sp>
      <p:sp>
        <p:nvSpPr>
          <p:cNvPr id="4" name="Date Placeholder 3"/>
          <p:cNvSpPr>
            <a:spLocks noGrp="1"/>
          </p:cNvSpPr>
          <p:nvPr>
            <p:ph type="dt" sz="half" idx="10"/>
          </p:nvPr>
        </p:nvSpPr>
        <p:spPr/>
        <p:txBody>
          <a:bodyPr/>
          <a:lstStyle/>
          <a:p>
            <a:fld id="{8DFA1846-DA80-1C48-A609-854EA85C59AD}" type="datetimeFigureOut">
              <a:rPr lang="en-US" dirty="0"/>
              <a:pPr/>
              <a:t>10/1/2024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9" name="Freeform 6"/>
          <p:cNvSpPr>
            <a:spLocks noChangeAspect="1"/>
          </p:cNvSpPr>
          <p:nvPr/>
        </p:nvSpPr>
        <p:spPr bwMode="auto">
          <a:xfrm>
            <a:off x="1140884" y="2286585"/>
            <a:ext cx="4895115" cy="2503972"/>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solidFill>
              <a:schemeClr val="accent1"/>
            </a:solidFill>
          </a:ln>
        </p:spPr>
        <p:style>
          <a:lnRef idx="1">
            <a:schemeClr val="accent1"/>
          </a:lnRef>
          <a:fillRef idx="3">
            <a:schemeClr val="accent1"/>
          </a:fillRef>
          <a:effectRef idx="2">
            <a:schemeClr val="accent1"/>
          </a:effectRef>
          <a:fontRef idx="minor">
            <a:schemeClr val="lt1"/>
          </a:fontRef>
        </p:style>
      </p:sp>
      <p:sp>
        <p:nvSpPr>
          <p:cNvPr id="38" name="Title 1"/>
          <p:cNvSpPr>
            <a:spLocks noGrp="1"/>
          </p:cNvSpPr>
          <p:nvPr>
            <p:ph type="title"/>
          </p:nvPr>
        </p:nvSpPr>
        <p:spPr>
          <a:xfrm>
            <a:off x="1357089" y="2435957"/>
            <a:ext cx="4382521" cy="2007789"/>
          </a:xfrm>
        </p:spPr>
        <p:txBody>
          <a:bodyPr/>
          <a:lstStyle>
            <a:lvl1pPr>
              <a:defRPr sz="3200"/>
            </a:lvl1pPr>
          </a:lstStyle>
          <a:p>
            <a:r>
              <a:rPr lang="en-US"/>
              <a:t>Click to edit Master title style</a:t>
            </a:r>
            <a:endParaRPr lang="en-US" dirty="0"/>
          </a:p>
        </p:txBody>
      </p:sp>
      <p:sp>
        <p:nvSpPr>
          <p:cNvPr id="6" name="Text Placeholder 5"/>
          <p:cNvSpPr>
            <a:spLocks noGrp="1"/>
          </p:cNvSpPr>
          <p:nvPr>
            <p:ph type="body" sz="quarter" idx="16"/>
          </p:nvPr>
        </p:nvSpPr>
        <p:spPr>
          <a:xfrm>
            <a:off x="6156000" y="2286000"/>
            <a:ext cx="4880300" cy="2295525"/>
          </a:xfrm>
        </p:spPr>
        <p:txBody>
          <a:bodyPr anchor="t"/>
          <a:lstStyle>
            <a:lvl1pPr marL="0" indent="0">
              <a:buFontTx/>
              <a:buNone/>
              <a:defRPr/>
            </a:lvl1pPr>
          </a:lstStyle>
          <a:p>
            <a:pPr lvl="0"/>
            <a:r>
              <a:rPr lang="en-US"/>
              <a:t>Click to edit Master text styles</a:t>
            </a:r>
          </a:p>
        </p:txBody>
      </p:sp>
      <p:sp>
        <p:nvSpPr>
          <p:cNvPr id="2" name="Date Placeholder 1"/>
          <p:cNvSpPr>
            <a:spLocks noGrp="1"/>
          </p:cNvSpPr>
          <p:nvPr>
            <p:ph type="dt" sz="half" idx="10"/>
          </p:nvPr>
        </p:nvSpPr>
        <p:spPr/>
        <p:txBody>
          <a:bodyPr/>
          <a:lstStyle/>
          <a:p>
            <a:fld id="{FBF54567-0DE4-3F47-BF90-CB84690072F9}" type="datetimeFigureOut">
              <a:rPr lang="en-US" dirty="0"/>
              <a:pPr/>
              <a:t>10/1/2024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7"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6C52C72-DE31-F449-A4ED-4C594FD91407}" type="datetimeFigureOut">
              <a:rPr lang="en-US" dirty="0"/>
              <a:pPr/>
              <a:t>10/1/2024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12" name="Freeform 6"/>
          <p:cNvSpPr>
            <a:spLocks noChangeAspect="1"/>
          </p:cNvSpPr>
          <p:nvPr/>
        </p:nvSpPr>
        <p:spPr bwMode="auto">
          <a:xfrm>
            <a:off x="7669651" y="446089"/>
            <a:ext cx="4522349" cy="5414962"/>
          </a:xfrm>
          <a:custGeom>
            <a:avLst/>
            <a:gdLst/>
            <a:ahLst/>
            <a:cxnLst/>
            <a:rect l="0" t="0" r="r" b="b"/>
            <a:pathLst>
              <a:path w="2879" h="4320">
                <a:moveTo>
                  <a:pt x="183" y="0"/>
                </a:moveTo>
                <a:lnTo>
                  <a:pt x="183" y="1197"/>
                </a:lnTo>
                <a:lnTo>
                  <a:pt x="8" y="1372"/>
                </a:lnTo>
                <a:lnTo>
                  <a:pt x="8" y="1372"/>
                </a:lnTo>
                <a:lnTo>
                  <a:pt x="6" y="1376"/>
                </a:lnTo>
                <a:lnTo>
                  <a:pt x="3" y="1382"/>
                </a:lnTo>
                <a:lnTo>
                  <a:pt x="0" y="1387"/>
                </a:lnTo>
                <a:lnTo>
                  <a:pt x="0" y="1393"/>
                </a:lnTo>
                <a:lnTo>
                  <a:pt x="0" y="1399"/>
                </a:lnTo>
                <a:lnTo>
                  <a:pt x="3" y="1404"/>
                </a:lnTo>
                <a:lnTo>
                  <a:pt x="6" y="1410"/>
                </a:lnTo>
                <a:lnTo>
                  <a:pt x="8" y="1414"/>
                </a:lnTo>
                <a:lnTo>
                  <a:pt x="183" y="1589"/>
                </a:lnTo>
                <a:lnTo>
                  <a:pt x="183" y="4320"/>
                </a:lnTo>
                <a:lnTo>
                  <a:pt x="2879" y="4320"/>
                </a:lnTo>
                <a:lnTo>
                  <a:pt x="2879" y="0"/>
                </a:lnTo>
                <a:lnTo>
                  <a:pt x="183" y="0"/>
                </a:lnTo>
                <a:close/>
              </a:path>
            </a:pathLst>
          </a:custGeom>
          <a:ln/>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183540" y="586171"/>
            <a:ext cx="2494791" cy="513479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10001" y="446089"/>
            <a:ext cx="6611540" cy="5414962"/>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D62726E-379B-B349-9EED-81ED093FA806}" type="datetimeFigureOut">
              <a:rPr lang="en-US" dirty="0"/>
              <a:pPr/>
              <a:t>10/1/2024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11"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810000" y="447188"/>
            <a:ext cx="10571998" cy="970450"/>
          </a:xfrm>
        </p:spPr>
        <p:txBody>
          <a:bodyPr/>
          <a:lstStyle/>
          <a:p>
            <a:r>
              <a:rPr lang="en-US"/>
              <a:t>Click to edit Master title style</a:t>
            </a:r>
          </a:p>
        </p:txBody>
      </p:sp>
      <p:sp>
        <p:nvSpPr>
          <p:cNvPr id="3" name="Content Placeholder 2"/>
          <p:cNvSpPr>
            <a:spLocks noGrp="1"/>
          </p:cNvSpPr>
          <p:nvPr>
            <p:ph idx="1"/>
          </p:nvPr>
        </p:nvSpPr>
        <p:spPr>
          <a:xfrm>
            <a:off x="818712" y="2222287"/>
            <a:ext cx="10554574" cy="363651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B3A1323-8D79-1946-B0D7-40001CF92E9D}" type="datetimeFigureOut">
              <a:rPr lang="en-US" dirty="0"/>
              <a:pPr/>
              <a:t>10/1/2024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10" name="Freeform 7"/>
          <p:cNvSpPr/>
          <p:nvPr/>
        </p:nvSpPr>
        <p:spPr bwMode="auto">
          <a:xfrm>
            <a:off x="0" y="1"/>
            <a:ext cx="12192000" cy="5203825"/>
          </a:xfrm>
          <a:custGeom>
            <a:avLst/>
            <a:gdLst/>
            <a:ahLst/>
            <a:cxnLst/>
            <a:rect l="0" t="0" r="r" b="b"/>
            <a:pathLst>
              <a:path w="5760" h="3278">
                <a:moveTo>
                  <a:pt x="0" y="0"/>
                </a:moveTo>
                <a:lnTo>
                  <a:pt x="5760" y="0"/>
                </a:lnTo>
                <a:lnTo>
                  <a:pt x="5760" y="3090"/>
                </a:lnTo>
                <a:lnTo>
                  <a:pt x="4817" y="3090"/>
                </a:lnTo>
                <a:lnTo>
                  <a:pt x="4637" y="3270"/>
                </a:lnTo>
                <a:lnTo>
                  <a:pt x="4637" y="3270"/>
                </a:lnTo>
                <a:lnTo>
                  <a:pt x="4633" y="3272"/>
                </a:lnTo>
                <a:lnTo>
                  <a:pt x="4627" y="3275"/>
                </a:lnTo>
                <a:lnTo>
                  <a:pt x="4621" y="3278"/>
                </a:lnTo>
                <a:lnTo>
                  <a:pt x="4616" y="3278"/>
                </a:lnTo>
                <a:lnTo>
                  <a:pt x="4610" y="3278"/>
                </a:lnTo>
                <a:lnTo>
                  <a:pt x="4605" y="3275"/>
                </a:lnTo>
                <a:lnTo>
                  <a:pt x="4599" y="3272"/>
                </a:lnTo>
                <a:lnTo>
                  <a:pt x="4595" y="3270"/>
                </a:lnTo>
                <a:lnTo>
                  <a:pt x="4415" y="3090"/>
                </a:lnTo>
                <a:lnTo>
                  <a:pt x="0" y="3090"/>
                </a:lnTo>
                <a:lnTo>
                  <a:pt x="0" y="0"/>
                </a:lnTo>
                <a:lnTo>
                  <a:pt x="0" y="0"/>
                </a:lnTo>
                <a:close/>
              </a:path>
            </a:pathLst>
          </a:custGeom>
          <a:ln>
            <a:headEnd/>
            <a:tailEnd/>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810000" y="2951396"/>
            <a:ext cx="10561418" cy="1468800"/>
          </a:xfrm>
        </p:spPr>
        <p:txBody>
          <a:bodyPr anchor="b"/>
          <a:lstStyle>
            <a:lvl1pPr algn="r">
              <a:defRPr sz="4800" b="1" cap="none"/>
            </a:lvl1pPr>
          </a:lstStyle>
          <a:p>
            <a:r>
              <a:rPr lang="en-US"/>
              <a:t>Click to edit Master title style</a:t>
            </a:r>
            <a:endParaRPr lang="en-US" dirty="0"/>
          </a:p>
        </p:txBody>
      </p:sp>
      <p:sp>
        <p:nvSpPr>
          <p:cNvPr id="3" name="Text Placeholder 2"/>
          <p:cNvSpPr>
            <a:spLocks noGrp="1"/>
          </p:cNvSpPr>
          <p:nvPr>
            <p:ph type="body" idx="1"/>
          </p:nvPr>
        </p:nvSpPr>
        <p:spPr>
          <a:xfrm>
            <a:off x="810000" y="5281201"/>
            <a:ext cx="10561418" cy="433955"/>
          </a:xfrm>
        </p:spPr>
        <p:txBody>
          <a:bodyPr anchor="t">
            <a:noAutofit/>
          </a:bodyPr>
          <a:lstStyle>
            <a:lvl1pPr marL="0" indent="0" algn="r">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DFA1846-DA80-1C48-A609-854EA85C59AD}" type="datetimeFigureOut">
              <a:rPr lang="en-US" dirty="0"/>
              <a:pPr/>
              <a:t>10/1/2024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18712" y="2222287"/>
            <a:ext cx="5185873" cy="3638763"/>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87415" y="2222287"/>
            <a:ext cx="5194583" cy="3638764"/>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7302355-E14B-8545-A8F8-0FE83CC9D524}" type="datetimeFigureOut">
              <a:rPr lang="en-US" dirty="0"/>
              <a:pPr/>
              <a:t>10/1/2024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814728" y="2174875"/>
            <a:ext cx="5189857" cy="576262"/>
          </a:xfrm>
        </p:spPr>
        <p:txBody>
          <a:bodyPr anchor="b">
            <a:noAutofit/>
          </a:bodyPr>
          <a:lstStyle>
            <a:lvl1pPr marL="0" indent="0" algn="ctr">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14729" y="2751138"/>
            <a:ext cx="5189856" cy="3109913"/>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87415" y="2174875"/>
            <a:ext cx="5194583" cy="576262"/>
          </a:xfrm>
        </p:spPr>
        <p:txBody>
          <a:bodyPr anchor="b">
            <a:noAutofit/>
          </a:bodyPr>
          <a:lstStyle>
            <a:lvl1pPr marL="0" indent="0" algn="ctr">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87415" y="2751138"/>
            <a:ext cx="5194583" cy="3109913"/>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2640F58-564D-2B4F-AE67-E407BA4FCF45}" type="datetimeFigureOut">
              <a:rPr lang="en-US" dirty="0"/>
              <a:pPr/>
              <a:t>10/1/2024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13A34C8-038E-2045-AF43-DF7DBB8E0E9E}" type="datetimeFigureOut">
              <a:rPr lang="en-US" dirty="0"/>
              <a:pPr/>
              <a:t>10/1/2024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818C68F-D26B-8F47-958C-23B49CF8A634}" type="datetimeFigureOut">
              <a:rPr lang="en-US" dirty="0"/>
              <a:pPr/>
              <a:t>10/1/2024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12" name="Freeform 6"/>
          <p:cNvSpPr>
            <a:spLocks noChangeAspect="1"/>
          </p:cNvSpPr>
          <p:nvPr/>
        </p:nvSpPr>
        <p:spPr bwMode="auto">
          <a:xfrm>
            <a:off x="1073151" y="446087"/>
            <a:ext cx="3547533" cy="1814651"/>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1073151" y="446088"/>
            <a:ext cx="3547533" cy="1618396"/>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855633" y="446088"/>
            <a:ext cx="6252633" cy="5414963"/>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073151" y="2260738"/>
            <a:ext cx="3547533" cy="360031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0DF5E60-9974-AC48-9591-99C2BB44B7CF}" type="datetimeFigureOut">
              <a:rPr lang="en-US" dirty="0"/>
              <a:pPr/>
              <a:t>10/1/2024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4728" y="727522"/>
            <a:ext cx="4852988" cy="1617163"/>
          </a:xfrm>
        </p:spPr>
        <p:txBody>
          <a:bodyPr anchor="b">
            <a:normAutofit/>
          </a:bodyPr>
          <a:lstStyle>
            <a:lvl1pPr algn="l">
              <a:defRPr sz="2400" b="0"/>
            </a:lvl1pPr>
          </a:lstStyle>
          <a:p>
            <a:r>
              <a:rPr lang="en-US"/>
              <a:t>Click to edit Master title style</a:t>
            </a:r>
            <a:endParaRPr lang="en-US" dirty="0"/>
          </a:p>
        </p:txBody>
      </p:sp>
      <p:sp>
        <p:nvSpPr>
          <p:cNvPr id="9" name="Picture Placeholder 11"/>
          <p:cNvSpPr>
            <a:spLocks noGrp="1" noChangeAspect="1"/>
          </p:cNvSpPr>
          <p:nvPr>
            <p:ph type="pic" sz="quarter" idx="13"/>
          </p:nvPr>
        </p:nvSpPr>
        <p:spPr bwMode="auto">
          <a:xfrm>
            <a:off x="6098117" y="0"/>
            <a:ext cx="6093883" cy="6858000"/>
          </a:xfrm>
          <a:custGeom>
            <a:avLst/>
            <a:gdLst/>
            <a:ahLst/>
            <a:cxnLst/>
            <a:rect l="0" t="0" r="r" b="b"/>
            <a:pathLst>
              <a:path w="2879" h="4320">
                <a:moveTo>
                  <a:pt x="183" y="0"/>
                </a:moveTo>
                <a:lnTo>
                  <a:pt x="183" y="1197"/>
                </a:lnTo>
                <a:lnTo>
                  <a:pt x="8" y="1372"/>
                </a:lnTo>
                <a:lnTo>
                  <a:pt x="8" y="1372"/>
                </a:lnTo>
                <a:lnTo>
                  <a:pt x="6" y="1376"/>
                </a:lnTo>
                <a:lnTo>
                  <a:pt x="3" y="1382"/>
                </a:lnTo>
                <a:lnTo>
                  <a:pt x="0" y="1387"/>
                </a:lnTo>
                <a:lnTo>
                  <a:pt x="0" y="1393"/>
                </a:lnTo>
                <a:lnTo>
                  <a:pt x="0" y="1399"/>
                </a:lnTo>
                <a:lnTo>
                  <a:pt x="3" y="1404"/>
                </a:lnTo>
                <a:lnTo>
                  <a:pt x="6" y="1410"/>
                </a:lnTo>
                <a:lnTo>
                  <a:pt x="8" y="1414"/>
                </a:lnTo>
                <a:lnTo>
                  <a:pt x="183" y="1589"/>
                </a:lnTo>
                <a:lnTo>
                  <a:pt x="183" y="4320"/>
                </a:lnTo>
                <a:lnTo>
                  <a:pt x="2879" y="4320"/>
                </a:lnTo>
                <a:lnTo>
                  <a:pt x="2879" y="0"/>
                </a:lnTo>
                <a:lnTo>
                  <a:pt x="183" y="0"/>
                </a:lnTo>
                <a:close/>
              </a:path>
            </a:pathLst>
          </a:custGeom>
          <a:noFill/>
          <a:ln w="9525">
            <a:solidFill>
              <a:schemeClr val="tx2"/>
            </a:solidFill>
            <a:round/>
            <a:headEnd/>
            <a:tailEnd/>
          </a:ln>
          <a:effectLst/>
        </p:spPr>
        <p:txBody>
          <a:bodyPr wrap="square" numCol="1" anchor="t" anchorCtr="0" compatLnSpc="1">
            <a:prstTxWarp prst="textNoShape">
              <a:avLst/>
            </a:prstTxWarp>
            <a:normAutofit/>
          </a:bodyPr>
          <a:lstStyle>
            <a:lvl1pPr algn="ctr">
              <a:buFontTx/>
              <a:buNone/>
              <a:defRPr sz="1400"/>
            </a:lvl1pPr>
          </a:lstStyle>
          <a:p>
            <a:r>
              <a:rPr lang="en-US"/>
              <a:t>Click icon to add picture</a:t>
            </a:r>
            <a:endParaRPr lang="en-US" dirty="0"/>
          </a:p>
        </p:txBody>
      </p:sp>
      <p:sp>
        <p:nvSpPr>
          <p:cNvPr id="4" name="Text Placeholder 3"/>
          <p:cNvSpPr>
            <a:spLocks noGrp="1"/>
          </p:cNvSpPr>
          <p:nvPr>
            <p:ph type="body" sz="half" idx="2"/>
          </p:nvPr>
        </p:nvSpPr>
        <p:spPr>
          <a:xfrm>
            <a:off x="814728" y="2344684"/>
            <a:ext cx="4852988" cy="3516365"/>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3885810" y="6041362"/>
            <a:ext cx="976879" cy="365125"/>
          </a:xfrm>
        </p:spPr>
        <p:txBody>
          <a:bodyPr/>
          <a:lstStyle/>
          <a:p>
            <a:fld id="{18C79C5D-2A6F-F04D-97DA-BEF2467B64E4}" type="datetimeFigureOut">
              <a:rPr lang="en-US" dirty="0"/>
              <a:pPr/>
              <a:t>10/1/2024</a:t>
            </a:fld>
            <a:endParaRPr lang="en-US" dirty="0"/>
          </a:p>
        </p:txBody>
      </p:sp>
      <p:sp>
        <p:nvSpPr>
          <p:cNvPr id="6" name="Footer Placeholder 5"/>
          <p:cNvSpPr>
            <a:spLocks noGrp="1"/>
          </p:cNvSpPr>
          <p:nvPr>
            <p:ph type="ftr" sz="quarter" idx="11"/>
          </p:nvPr>
        </p:nvSpPr>
        <p:spPr>
          <a:xfrm>
            <a:off x="590396" y="6041362"/>
            <a:ext cx="3295413" cy="365125"/>
          </a:xfrm>
        </p:spPr>
        <p:txBody>
          <a:bodyPr/>
          <a:lstStyle/>
          <a:p>
            <a:endParaRPr lang="en-US" dirty="0"/>
          </a:p>
        </p:txBody>
      </p:sp>
      <p:sp>
        <p:nvSpPr>
          <p:cNvPr id="7" name="Slide Number Placeholder 6"/>
          <p:cNvSpPr>
            <a:spLocks noGrp="1"/>
          </p:cNvSpPr>
          <p:nvPr>
            <p:ph type="sldNum" sz="quarter" idx="12"/>
          </p:nvPr>
        </p:nvSpPr>
        <p:spPr>
          <a:xfrm>
            <a:off x="4862689" y="5915888"/>
            <a:ext cx="1062155" cy="490599"/>
          </a:xfrm>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10000" y="447188"/>
            <a:ext cx="10571998" cy="970450"/>
          </a:xfrm>
          <a:prstGeom prst="rect">
            <a:avLst/>
          </a:prstGeom>
          <a:effectLst>
            <a:outerShdw blurRad="50800" dir="14400000">
              <a:srgbClr val="000000">
                <a:alpha val="60000"/>
              </a:srgbClr>
            </a:outerShdw>
          </a:effectLst>
        </p:spPr>
        <p:txBody>
          <a:bodyPr vert="horz" lIns="91440" tIns="45720" rIns="91440" bIns="45720" rtlCol="0" anchor="b">
            <a:noAutofit/>
          </a:bodyPr>
          <a:lstStyle/>
          <a:p>
            <a:r>
              <a:rPr lang="en-US"/>
              <a:t>Click to edit Master title style</a:t>
            </a:r>
            <a:endParaRPr lang="en-US" dirty="0"/>
          </a:p>
        </p:txBody>
      </p:sp>
      <p:sp>
        <p:nvSpPr>
          <p:cNvPr id="3" name="Text Placeholder 2"/>
          <p:cNvSpPr>
            <a:spLocks noGrp="1"/>
          </p:cNvSpPr>
          <p:nvPr>
            <p:ph type="body" idx="1"/>
          </p:nvPr>
        </p:nvSpPr>
        <p:spPr>
          <a:xfrm>
            <a:off x="810000" y="2184401"/>
            <a:ext cx="10563285" cy="3674397"/>
          </a:xfrm>
          <a:prstGeom prst="rect">
            <a:avLst/>
          </a:prstGeom>
          <a:effectLst>
            <a:outerShdw blurRad="50800" dir="14400000">
              <a:srgbClr val="000000">
                <a:alpha val="40000"/>
              </a:srgbClr>
            </a:outerShdw>
          </a:effectLst>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3"/>
          </p:nvPr>
        </p:nvSpPr>
        <p:spPr>
          <a:xfrm>
            <a:off x="451514" y="6041362"/>
            <a:ext cx="8644320" cy="365125"/>
          </a:xfrm>
          <a:prstGeom prst="rect">
            <a:avLst/>
          </a:prstGeom>
        </p:spPr>
        <p:txBody>
          <a:bodyPr vert="horz" lIns="91440" tIns="45720" rIns="91440" bIns="45720" rtlCol="0" anchor="b"/>
          <a:lstStyle>
            <a:lvl1pPr algn="l">
              <a:defRPr sz="900">
                <a:solidFill>
                  <a:schemeClr val="tx1"/>
                </a:solidFill>
              </a:defRPr>
            </a:lvl1pPr>
          </a:lstStyle>
          <a:p>
            <a:endParaRPr lang="en-US" dirty="0"/>
          </a:p>
        </p:txBody>
      </p:sp>
      <p:sp>
        <p:nvSpPr>
          <p:cNvPr id="4" name="Date Placeholder 3"/>
          <p:cNvSpPr>
            <a:spLocks noGrp="1"/>
          </p:cNvSpPr>
          <p:nvPr>
            <p:ph type="dt" sz="half" idx="2"/>
          </p:nvPr>
        </p:nvSpPr>
        <p:spPr>
          <a:xfrm>
            <a:off x="9334626" y="6041362"/>
            <a:ext cx="1343706" cy="365125"/>
          </a:xfrm>
          <a:prstGeom prst="rect">
            <a:avLst/>
          </a:prstGeom>
        </p:spPr>
        <p:txBody>
          <a:bodyPr vert="horz" lIns="91440" tIns="45720" rIns="91440" bIns="45720" rtlCol="0" anchor="b"/>
          <a:lstStyle>
            <a:lvl1pPr algn="r">
              <a:defRPr sz="900">
                <a:solidFill>
                  <a:schemeClr val="tx1"/>
                </a:solidFill>
              </a:defRPr>
            </a:lvl1pPr>
          </a:lstStyle>
          <a:p>
            <a:fld id="{09B482E8-6E0E-1B4F-B1FD-C69DB9E858D9}" type="datetimeFigureOut">
              <a:rPr lang="en-US" dirty="0"/>
              <a:pPr/>
              <a:t>10/1/2024</a:t>
            </a:fld>
            <a:endParaRPr lang="en-US" dirty="0"/>
          </a:p>
        </p:txBody>
      </p:sp>
      <p:sp>
        <p:nvSpPr>
          <p:cNvPr id="6" name="Slide Number Placeholder 5"/>
          <p:cNvSpPr>
            <a:spLocks noGrp="1"/>
          </p:cNvSpPr>
          <p:nvPr>
            <p:ph type="sldNum" sz="quarter" idx="4"/>
          </p:nvPr>
        </p:nvSpPr>
        <p:spPr>
          <a:xfrm>
            <a:off x="10678331" y="5915888"/>
            <a:ext cx="1062155" cy="490599"/>
          </a:xfrm>
          <a:prstGeom prst="rect">
            <a:avLst/>
          </a:prstGeom>
        </p:spPr>
        <p:txBody>
          <a:bodyPr vert="horz" lIns="91440" tIns="45720" rIns="91440" bIns="10800" rtlCol="0" anchor="b"/>
          <a:lstStyle>
            <a:lvl1pPr algn="r">
              <a:defRPr sz="2000">
                <a:solidFill>
                  <a:schemeClr val="accent1"/>
                </a:solidFill>
              </a:defRPr>
            </a:lvl1pPr>
          </a:lstStyle>
          <a:p>
            <a:fld id="{D57F1E4F-1CFF-5643-939E-217C01CDF56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3" r:id="rId9"/>
    <p:sldLayoutId id="2147483657" r:id="rId10"/>
    <p:sldLayoutId id="2147483666" r:id="rId11"/>
    <p:sldLayoutId id="2147483661" r:id="rId12"/>
    <p:sldLayoutId id="2147483658" r:id="rId13"/>
    <p:sldLayoutId id="2147483659" r:id="rId14"/>
  </p:sldLayoutIdLst>
  <p:hf sldNum="0" hdr="0" ftr="0" dt="0"/>
  <p:txStyles>
    <p:titleStyle>
      <a:lvl1pPr algn="l" defTabSz="457200" rtl="0" eaLnBrk="1" latinLnBrk="0" hangingPunct="1">
        <a:spcBef>
          <a:spcPct val="0"/>
        </a:spcBef>
        <a:buNone/>
        <a:defRPr sz="4000" b="1" kern="1200">
          <a:solidFill>
            <a:srgbClr val="FEFEFE"/>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ct val="20000"/>
        </a:spcBef>
        <a:spcAft>
          <a:spcPts val="600"/>
        </a:spcAft>
        <a:buClr>
          <a:schemeClr val="accent1"/>
        </a:buClr>
        <a:buFont typeface="Wingdings 2" charset="2"/>
        <a:buChar char=""/>
        <a:defRPr sz="1800" kern="1200">
          <a:solidFill>
            <a:schemeClr val="tx1"/>
          </a:solidFill>
          <a:latin typeface="+mn-lt"/>
          <a:ea typeface="+mn-ea"/>
          <a:cs typeface="+mn-cs"/>
        </a:defRPr>
      </a:lvl1pPr>
      <a:lvl2pPr marL="742950" indent="-285750" algn="l" defTabSz="457200" rtl="0" eaLnBrk="1" latinLnBrk="0" hangingPunct="1">
        <a:spcBef>
          <a:spcPct val="20000"/>
        </a:spcBef>
        <a:spcAft>
          <a:spcPts val="600"/>
        </a:spcAft>
        <a:buClr>
          <a:schemeClr val="accent1"/>
        </a:buClr>
        <a:buFont typeface="Wingdings 2" charset="2"/>
        <a:buChar char=""/>
        <a:defRPr sz="1600" kern="1200">
          <a:solidFill>
            <a:schemeClr val="tx1"/>
          </a:solidFill>
          <a:latin typeface="+mn-lt"/>
          <a:ea typeface="+mn-ea"/>
          <a:cs typeface="+mn-cs"/>
        </a:defRPr>
      </a:lvl2pPr>
      <a:lvl3pPr marL="1143000" indent="-228600" algn="l" defTabSz="457200" rtl="0" eaLnBrk="1" latinLnBrk="0" hangingPunct="1">
        <a:spcBef>
          <a:spcPct val="20000"/>
        </a:spcBef>
        <a:spcAft>
          <a:spcPts val="600"/>
        </a:spcAft>
        <a:buClr>
          <a:schemeClr val="accent1"/>
        </a:buClr>
        <a:buFont typeface="Wingdings 2" charset="2"/>
        <a:buChar char=""/>
        <a:defRPr sz="1400" kern="1200">
          <a:solidFill>
            <a:schemeClr val="tx1"/>
          </a:solidFill>
          <a:latin typeface="+mn-lt"/>
          <a:ea typeface="+mn-ea"/>
          <a:cs typeface="+mn-cs"/>
        </a:defRPr>
      </a:lvl3pPr>
      <a:lvl4pPr marL="16002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4pPr>
      <a:lvl5pPr marL="20574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5pPr>
      <a:lvl6pPr marL="24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6pPr>
      <a:lvl7pPr marL="28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7pPr>
      <a:lvl8pPr marL="32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8pPr>
      <a:lvl9pPr marL="36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png"/><Relationship Id="rId7" Type="http://schemas.openxmlformats.org/officeDocument/2006/relationships/image" Target="../media/image34.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33.PNG"/><Relationship Id="rId5" Type="http://schemas.openxmlformats.org/officeDocument/2006/relationships/image" Target="../media/image32.PNG"/><Relationship Id="rId10" Type="http://schemas.openxmlformats.org/officeDocument/2006/relationships/image" Target="../media/image37.PNG"/><Relationship Id="rId4" Type="http://schemas.openxmlformats.org/officeDocument/2006/relationships/image" Target="../media/image4.png"/><Relationship Id="rId9" Type="http://schemas.openxmlformats.org/officeDocument/2006/relationships/image" Target="../media/image36.PN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40.jpe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png"/><Relationship Id="rId7" Type="http://schemas.openxmlformats.org/officeDocument/2006/relationships/image" Target="../media/image43.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42.png"/><Relationship Id="rId11" Type="http://schemas.openxmlformats.org/officeDocument/2006/relationships/image" Target="../media/image47.png"/><Relationship Id="rId5" Type="http://schemas.openxmlformats.org/officeDocument/2006/relationships/image" Target="../media/image41.png"/><Relationship Id="rId10" Type="http://schemas.openxmlformats.org/officeDocument/2006/relationships/image" Target="../media/image46.png"/><Relationship Id="rId4" Type="http://schemas.openxmlformats.org/officeDocument/2006/relationships/image" Target="../media/image4.png"/><Relationship Id="rId9" Type="http://schemas.openxmlformats.org/officeDocument/2006/relationships/image" Target="../media/image45.png"/></Relationships>
</file>

<file path=ppt/slides/_rels/slide1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3.png"/><Relationship Id="rId7" Type="http://schemas.openxmlformats.org/officeDocument/2006/relationships/image" Target="../media/image51.jpe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50.jpeg"/><Relationship Id="rId5" Type="http://schemas.openxmlformats.org/officeDocument/2006/relationships/image" Target="../media/image49.jpeg"/><Relationship Id="rId4" Type="http://schemas.openxmlformats.org/officeDocument/2006/relationships/image" Target="../media/image48.png"/></Relationships>
</file>

<file path=ppt/slides/_rels/slide14.xml.rels><?xml version="1.0" encoding="UTF-8" standalone="yes"?>
<Relationships xmlns="http://schemas.openxmlformats.org/package/2006/relationships"><Relationship Id="rId8" Type="http://schemas.openxmlformats.org/officeDocument/2006/relationships/image" Target="../media/image56.jpeg"/><Relationship Id="rId3" Type="http://schemas.openxmlformats.org/officeDocument/2006/relationships/image" Target="../media/image3.png"/><Relationship Id="rId7" Type="http://schemas.openxmlformats.org/officeDocument/2006/relationships/image" Target="../media/image55.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 Id="rId9" Type="http://schemas.openxmlformats.org/officeDocument/2006/relationships/image" Target="../media/image4.pn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57.jpeg"/><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59.png"/><Relationship Id="rId5" Type="http://schemas.openxmlformats.org/officeDocument/2006/relationships/image" Target="../media/image58.jpeg"/><Relationship Id="rId4" Type="http://schemas.openxmlformats.org/officeDocument/2006/relationships/image" Target="../media/image4.png"/></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60.png"/><Relationship Id="rId4" Type="http://schemas.openxmlformats.org/officeDocument/2006/relationships/image" Target="../media/image4.png"/></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61.png"/><Relationship Id="rId4" Type="http://schemas.openxmlformats.org/officeDocument/2006/relationships/image" Target="../media/image4.png"/></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62.png"/><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hyperlink" Target="mailto:louise@restore-wa.org.uk" TargetMode="Externa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3.png"/><Relationship Id="rId7" Type="http://schemas.openxmlformats.org/officeDocument/2006/relationships/image" Target="../media/image12.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14.jp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3.png"/><Relationship Id="rId7" Type="http://schemas.openxmlformats.org/officeDocument/2006/relationships/image" Target="../media/image17.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image" Target="../media/image15.png"/><Relationship Id="rId10" Type="http://schemas.openxmlformats.org/officeDocument/2006/relationships/image" Target="../media/image20.png"/><Relationship Id="rId4" Type="http://schemas.openxmlformats.org/officeDocument/2006/relationships/image" Target="../media/image4.png"/><Relationship Id="rId9" Type="http://schemas.openxmlformats.org/officeDocument/2006/relationships/image" Target="../media/image19.png"/></Relationships>
</file>

<file path=ppt/slides/_rels/slide8.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3.png"/><Relationship Id="rId7" Type="http://schemas.openxmlformats.org/officeDocument/2006/relationships/image" Target="../media/image23.png"/><Relationship Id="rId12" Type="http://schemas.openxmlformats.org/officeDocument/2006/relationships/image" Target="../media/image28.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22.png"/><Relationship Id="rId11" Type="http://schemas.openxmlformats.org/officeDocument/2006/relationships/image" Target="../media/image27.png"/><Relationship Id="rId5" Type="http://schemas.openxmlformats.org/officeDocument/2006/relationships/image" Target="../media/image21.png"/><Relationship Id="rId10" Type="http://schemas.openxmlformats.org/officeDocument/2006/relationships/image" Target="../media/image26.png"/><Relationship Id="rId4" Type="http://schemas.openxmlformats.org/officeDocument/2006/relationships/image" Target="../media/image4.png"/><Relationship Id="rId9" Type="http://schemas.openxmlformats.org/officeDocument/2006/relationships/image" Target="../media/image25.pn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31.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E8604C16-115F-C769-BA6F-A24C8D168BAA}"/>
              </a:ext>
            </a:extLst>
          </p:cNvPr>
          <p:cNvGrpSpPr/>
          <p:nvPr/>
        </p:nvGrpSpPr>
        <p:grpSpPr>
          <a:xfrm>
            <a:off x="0" y="0"/>
            <a:ext cx="12192000" cy="6858000"/>
            <a:chOff x="0" y="0"/>
            <a:chExt cx="12192000" cy="6858000"/>
          </a:xfrm>
        </p:grpSpPr>
        <p:pic>
          <p:nvPicPr>
            <p:cNvPr id="7" name="Picture 6">
              <a:extLst>
                <a:ext uri="{FF2B5EF4-FFF2-40B4-BE49-F238E27FC236}">
                  <a16:creationId xmlns:a16="http://schemas.microsoft.com/office/drawing/2014/main" id="{D0F6ED8B-3923-0D39-C7D6-C27AC58C0D5D}"/>
                </a:ext>
              </a:extLst>
            </p:cNvPr>
            <p:cNvPicPr>
              <a:picLocks noChangeAspect="1"/>
            </p:cNvPicPr>
            <p:nvPr/>
          </p:nvPicPr>
          <p:blipFill>
            <a:blip r:embed="rId2"/>
            <a:stretch>
              <a:fillRect/>
            </a:stretch>
          </p:blipFill>
          <p:spPr>
            <a:xfrm>
              <a:off x="0" y="0"/>
              <a:ext cx="12192000" cy="5934075"/>
            </a:xfrm>
            <a:prstGeom prst="rect">
              <a:avLst/>
            </a:prstGeom>
          </p:spPr>
        </p:pic>
        <p:pic>
          <p:nvPicPr>
            <p:cNvPr id="15" name="Picture 14">
              <a:extLst>
                <a:ext uri="{FF2B5EF4-FFF2-40B4-BE49-F238E27FC236}">
                  <a16:creationId xmlns:a16="http://schemas.microsoft.com/office/drawing/2014/main" id="{59DBDFC7-994F-3FF8-8F23-7E0F496D81EB}"/>
                </a:ext>
              </a:extLst>
            </p:cNvPr>
            <p:cNvPicPr>
              <a:picLocks noChangeAspect="1"/>
            </p:cNvPicPr>
            <p:nvPr/>
          </p:nvPicPr>
          <p:blipFill>
            <a:blip r:embed="rId3"/>
            <a:stretch>
              <a:fillRect/>
            </a:stretch>
          </p:blipFill>
          <p:spPr>
            <a:xfrm>
              <a:off x="0" y="5335655"/>
              <a:ext cx="12192000" cy="1522345"/>
            </a:xfrm>
            <a:prstGeom prst="rect">
              <a:avLst/>
            </a:prstGeom>
          </p:spPr>
        </p:pic>
        <p:pic>
          <p:nvPicPr>
            <p:cNvPr id="4" name="Picture 3" descr="Image preview">
              <a:extLst>
                <a:ext uri="{FF2B5EF4-FFF2-40B4-BE49-F238E27FC236}">
                  <a16:creationId xmlns:a16="http://schemas.microsoft.com/office/drawing/2014/main" id="{2B9F4881-8C3F-3E2B-31BD-E8882C14259A}"/>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019030" y="6096827"/>
              <a:ext cx="2172970" cy="752475"/>
            </a:xfrm>
            <a:prstGeom prst="rect">
              <a:avLst/>
            </a:prstGeom>
            <a:noFill/>
            <a:ln>
              <a:noFill/>
            </a:ln>
          </p:spPr>
        </p:pic>
      </p:grpSp>
      <p:sp>
        <p:nvSpPr>
          <p:cNvPr id="2" name="Title 1">
            <a:extLst>
              <a:ext uri="{FF2B5EF4-FFF2-40B4-BE49-F238E27FC236}">
                <a16:creationId xmlns:a16="http://schemas.microsoft.com/office/drawing/2014/main" id="{A5067A97-D938-4EBB-33EE-5D578C9EAEA2}"/>
              </a:ext>
            </a:extLst>
          </p:cNvPr>
          <p:cNvSpPr>
            <a:spLocks noGrp="1"/>
          </p:cNvSpPr>
          <p:nvPr>
            <p:ph type="ctrTitle"/>
          </p:nvPr>
        </p:nvSpPr>
        <p:spPr>
          <a:xfrm>
            <a:off x="47740" y="1275907"/>
            <a:ext cx="12096520" cy="3221409"/>
          </a:xfrm>
        </p:spPr>
        <p:txBody>
          <a:bodyPr/>
          <a:lstStyle/>
          <a:p>
            <a:pPr algn="ctr"/>
            <a:r>
              <a:rPr lang="en-GB" sz="19900" dirty="0">
                <a:latin typeface="Ariana pro"/>
              </a:rPr>
              <a:t>RESTORE</a:t>
            </a:r>
            <a:r>
              <a:rPr lang="en-GB" sz="9600" dirty="0">
                <a:latin typeface="Ariana pro"/>
              </a:rPr>
              <a:t> </a:t>
            </a:r>
            <a:br>
              <a:rPr lang="en-GB" sz="6000" dirty="0">
                <a:latin typeface="Ariana pro"/>
              </a:rPr>
            </a:br>
            <a:r>
              <a:rPr lang="en-GB" sz="6000" dirty="0">
                <a:latin typeface="Ariana pro"/>
              </a:rPr>
              <a:t>YOUNG PEOPLE’S SUPPORT </a:t>
            </a:r>
          </a:p>
        </p:txBody>
      </p:sp>
    </p:spTree>
    <p:extLst>
      <p:ext uri="{BB962C8B-B14F-4D97-AF65-F5344CB8AC3E}">
        <p14:creationId xmlns:p14="http://schemas.microsoft.com/office/powerpoint/2010/main" val="12201225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3A6936A4-850C-94A3-0298-79B663ADF871}"/>
              </a:ext>
            </a:extLst>
          </p:cNvPr>
          <p:cNvGrpSpPr/>
          <p:nvPr/>
        </p:nvGrpSpPr>
        <p:grpSpPr>
          <a:xfrm>
            <a:off x="-1" y="0"/>
            <a:ext cx="12192001" cy="6858000"/>
            <a:chOff x="-1" y="0"/>
            <a:chExt cx="12192001" cy="6858000"/>
          </a:xfrm>
        </p:grpSpPr>
        <p:pic>
          <p:nvPicPr>
            <p:cNvPr id="9" name="Picture 8">
              <a:extLst>
                <a:ext uri="{FF2B5EF4-FFF2-40B4-BE49-F238E27FC236}">
                  <a16:creationId xmlns:a16="http://schemas.microsoft.com/office/drawing/2014/main" id="{007D7331-8211-4480-06ED-19BB0959F39C}"/>
                </a:ext>
              </a:extLst>
            </p:cNvPr>
            <p:cNvPicPr>
              <a:picLocks noChangeAspect="1"/>
            </p:cNvPicPr>
            <p:nvPr/>
          </p:nvPicPr>
          <p:blipFill>
            <a:blip r:embed="rId2"/>
            <a:stretch>
              <a:fillRect/>
            </a:stretch>
          </p:blipFill>
          <p:spPr>
            <a:xfrm>
              <a:off x="-1" y="0"/>
              <a:ext cx="12192000" cy="5934075"/>
            </a:xfrm>
            <a:prstGeom prst="rect">
              <a:avLst/>
            </a:prstGeom>
          </p:spPr>
        </p:pic>
        <p:pic>
          <p:nvPicPr>
            <p:cNvPr id="11" name="Picture 10">
              <a:extLst>
                <a:ext uri="{FF2B5EF4-FFF2-40B4-BE49-F238E27FC236}">
                  <a16:creationId xmlns:a16="http://schemas.microsoft.com/office/drawing/2014/main" id="{D3BECEFF-3537-1FCB-8C37-F3983EF661F4}"/>
                </a:ext>
              </a:extLst>
            </p:cNvPr>
            <p:cNvPicPr>
              <a:picLocks noChangeAspect="1"/>
            </p:cNvPicPr>
            <p:nvPr/>
          </p:nvPicPr>
          <p:blipFill>
            <a:blip r:embed="rId3"/>
            <a:stretch>
              <a:fillRect/>
            </a:stretch>
          </p:blipFill>
          <p:spPr>
            <a:xfrm>
              <a:off x="0" y="5335655"/>
              <a:ext cx="12192000" cy="1522345"/>
            </a:xfrm>
            <a:prstGeom prst="rect">
              <a:avLst/>
            </a:prstGeom>
          </p:spPr>
        </p:pic>
        <p:pic>
          <p:nvPicPr>
            <p:cNvPr id="13" name="Picture 12" descr="Image preview">
              <a:extLst>
                <a:ext uri="{FF2B5EF4-FFF2-40B4-BE49-F238E27FC236}">
                  <a16:creationId xmlns:a16="http://schemas.microsoft.com/office/drawing/2014/main" id="{BDC3A53B-6EAE-CC34-FDA6-C9D6B422195F}"/>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019030" y="6105525"/>
              <a:ext cx="2172970" cy="752475"/>
            </a:xfrm>
            <a:prstGeom prst="rect">
              <a:avLst/>
            </a:prstGeom>
            <a:noFill/>
            <a:ln>
              <a:noFill/>
            </a:ln>
          </p:spPr>
        </p:pic>
      </p:grpSp>
      <p:sp>
        <p:nvSpPr>
          <p:cNvPr id="2" name="Title 1">
            <a:extLst>
              <a:ext uri="{FF2B5EF4-FFF2-40B4-BE49-F238E27FC236}">
                <a16:creationId xmlns:a16="http://schemas.microsoft.com/office/drawing/2014/main" id="{A5067A97-D938-4EBB-33EE-5D578C9EAEA2}"/>
              </a:ext>
            </a:extLst>
          </p:cNvPr>
          <p:cNvSpPr>
            <a:spLocks noGrp="1"/>
          </p:cNvSpPr>
          <p:nvPr>
            <p:ph type="ctrTitle"/>
          </p:nvPr>
        </p:nvSpPr>
        <p:spPr>
          <a:xfrm>
            <a:off x="0" y="-91070"/>
            <a:ext cx="12096520" cy="1318181"/>
          </a:xfrm>
        </p:spPr>
        <p:txBody>
          <a:bodyPr/>
          <a:lstStyle/>
          <a:p>
            <a:pPr algn="ctr"/>
            <a:r>
              <a:rPr lang="en-GB" sz="6600" dirty="0">
                <a:latin typeface="Aptos Display" panose="020B0004020202020204" pitchFamily="34" charset="0"/>
              </a:rPr>
              <a:t>Crucial Crew  </a:t>
            </a:r>
          </a:p>
        </p:txBody>
      </p:sp>
      <p:sp>
        <p:nvSpPr>
          <p:cNvPr id="3" name="Subtitle 2">
            <a:extLst>
              <a:ext uri="{FF2B5EF4-FFF2-40B4-BE49-F238E27FC236}">
                <a16:creationId xmlns:a16="http://schemas.microsoft.com/office/drawing/2014/main" id="{6A306781-6612-F79C-130A-84A6A1739C79}"/>
              </a:ext>
            </a:extLst>
          </p:cNvPr>
          <p:cNvSpPr>
            <a:spLocks noGrp="1"/>
          </p:cNvSpPr>
          <p:nvPr>
            <p:ph type="subTitle" idx="1"/>
          </p:nvPr>
        </p:nvSpPr>
        <p:spPr/>
        <p:txBody>
          <a:bodyPr/>
          <a:lstStyle/>
          <a:p>
            <a:endParaRPr lang="en-GB"/>
          </a:p>
        </p:txBody>
      </p:sp>
      <p:pic>
        <p:nvPicPr>
          <p:cNvPr id="5" name="Picture 4" descr="A wall with many colorful post-it notes&#10;&#10;Description automatically generated">
            <a:extLst>
              <a:ext uri="{FF2B5EF4-FFF2-40B4-BE49-F238E27FC236}">
                <a16:creationId xmlns:a16="http://schemas.microsoft.com/office/drawing/2014/main" id="{2D98C5F4-4959-2E95-725C-C1E08668D5B7}"/>
              </a:ext>
            </a:extLst>
          </p:cNvPr>
          <p:cNvPicPr>
            <a:picLocks noChangeAspect="1"/>
          </p:cNvPicPr>
          <p:nvPr/>
        </p:nvPicPr>
        <p:blipFill>
          <a:blip r:embed="rId5"/>
          <a:stretch>
            <a:fillRect/>
          </a:stretch>
        </p:blipFill>
        <p:spPr>
          <a:xfrm>
            <a:off x="6911435" y="1227111"/>
            <a:ext cx="4875565" cy="1872671"/>
          </a:xfrm>
          <a:prstGeom prst="rect">
            <a:avLst/>
          </a:prstGeom>
        </p:spPr>
      </p:pic>
      <p:pic>
        <p:nvPicPr>
          <p:cNvPr id="8" name="Picture 7" descr="A person standing in front of a white board with paper on it&#10;&#10;Description automatically generated">
            <a:extLst>
              <a:ext uri="{FF2B5EF4-FFF2-40B4-BE49-F238E27FC236}">
                <a16:creationId xmlns:a16="http://schemas.microsoft.com/office/drawing/2014/main" id="{1CA8CCF5-EC0D-645A-017D-19E15FDFF8A4}"/>
              </a:ext>
            </a:extLst>
          </p:cNvPr>
          <p:cNvPicPr>
            <a:picLocks noChangeAspect="1"/>
          </p:cNvPicPr>
          <p:nvPr/>
        </p:nvPicPr>
        <p:blipFill>
          <a:blip r:embed="rId6"/>
          <a:stretch>
            <a:fillRect/>
          </a:stretch>
        </p:blipFill>
        <p:spPr>
          <a:xfrm>
            <a:off x="174734" y="1227111"/>
            <a:ext cx="6331702" cy="1872671"/>
          </a:xfrm>
          <a:prstGeom prst="rect">
            <a:avLst/>
          </a:prstGeom>
        </p:spPr>
      </p:pic>
      <p:pic>
        <p:nvPicPr>
          <p:cNvPr id="10" name="Picture 9" descr="A pink paper with black writing&#10;&#10;Description automatically generated">
            <a:extLst>
              <a:ext uri="{FF2B5EF4-FFF2-40B4-BE49-F238E27FC236}">
                <a16:creationId xmlns:a16="http://schemas.microsoft.com/office/drawing/2014/main" id="{C976A10A-C86F-87DA-46B6-97FD84CD6CFC}"/>
              </a:ext>
            </a:extLst>
          </p:cNvPr>
          <p:cNvPicPr>
            <a:picLocks noChangeAspect="1"/>
          </p:cNvPicPr>
          <p:nvPr/>
        </p:nvPicPr>
        <p:blipFill>
          <a:blip r:embed="rId7"/>
          <a:stretch>
            <a:fillRect/>
          </a:stretch>
        </p:blipFill>
        <p:spPr>
          <a:xfrm>
            <a:off x="156647" y="3313704"/>
            <a:ext cx="1981216" cy="1937673"/>
          </a:xfrm>
          <a:prstGeom prst="rect">
            <a:avLst/>
          </a:prstGeom>
        </p:spPr>
      </p:pic>
      <p:pic>
        <p:nvPicPr>
          <p:cNvPr id="12" name="Picture 11" descr="A close up of notes&#10;&#10;Description automatically generated">
            <a:extLst>
              <a:ext uri="{FF2B5EF4-FFF2-40B4-BE49-F238E27FC236}">
                <a16:creationId xmlns:a16="http://schemas.microsoft.com/office/drawing/2014/main" id="{6EE78CF8-303B-05E3-E68F-09935F4B1206}"/>
              </a:ext>
            </a:extLst>
          </p:cNvPr>
          <p:cNvPicPr>
            <a:picLocks noChangeAspect="1"/>
          </p:cNvPicPr>
          <p:nvPr/>
        </p:nvPicPr>
        <p:blipFill>
          <a:blip r:embed="rId8"/>
          <a:stretch>
            <a:fillRect/>
          </a:stretch>
        </p:blipFill>
        <p:spPr>
          <a:xfrm>
            <a:off x="2294510" y="3213821"/>
            <a:ext cx="3600635" cy="2019404"/>
          </a:xfrm>
          <a:prstGeom prst="rect">
            <a:avLst/>
          </a:prstGeom>
        </p:spPr>
      </p:pic>
      <p:pic>
        <p:nvPicPr>
          <p:cNvPr id="14" name="Picture 13" descr="A yellow and pink note with black writing&#10;&#10;Description automatically generated">
            <a:extLst>
              <a:ext uri="{FF2B5EF4-FFF2-40B4-BE49-F238E27FC236}">
                <a16:creationId xmlns:a16="http://schemas.microsoft.com/office/drawing/2014/main" id="{DDBE657B-8608-62E0-5C9B-3F22B5F802DA}"/>
              </a:ext>
            </a:extLst>
          </p:cNvPr>
          <p:cNvPicPr>
            <a:picLocks noChangeAspect="1"/>
          </p:cNvPicPr>
          <p:nvPr/>
        </p:nvPicPr>
        <p:blipFill>
          <a:blip r:embed="rId9"/>
          <a:stretch>
            <a:fillRect/>
          </a:stretch>
        </p:blipFill>
        <p:spPr>
          <a:xfrm>
            <a:off x="5895145" y="3238212"/>
            <a:ext cx="3302899" cy="1872671"/>
          </a:xfrm>
          <a:prstGeom prst="rect">
            <a:avLst/>
          </a:prstGeom>
        </p:spPr>
      </p:pic>
      <p:pic>
        <p:nvPicPr>
          <p:cNvPr id="17" name="Picture 16" descr="A green note with black writing on it&#10;&#10;Description automatically generated">
            <a:extLst>
              <a:ext uri="{FF2B5EF4-FFF2-40B4-BE49-F238E27FC236}">
                <a16:creationId xmlns:a16="http://schemas.microsoft.com/office/drawing/2014/main" id="{F70E321E-3F9E-6EE3-79DC-A702F85E260C}"/>
              </a:ext>
            </a:extLst>
          </p:cNvPr>
          <p:cNvPicPr>
            <a:picLocks noChangeAspect="1"/>
          </p:cNvPicPr>
          <p:nvPr/>
        </p:nvPicPr>
        <p:blipFill>
          <a:blip r:embed="rId10"/>
          <a:stretch>
            <a:fillRect/>
          </a:stretch>
        </p:blipFill>
        <p:spPr>
          <a:xfrm>
            <a:off x="9268124" y="3162054"/>
            <a:ext cx="2705659" cy="2114662"/>
          </a:xfrm>
          <a:prstGeom prst="rect">
            <a:avLst/>
          </a:prstGeom>
        </p:spPr>
      </p:pic>
    </p:spTree>
    <p:extLst>
      <p:ext uri="{BB962C8B-B14F-4D97-AF65-F5344CB8AC3E}">
        <p14:creationId xmlns:p14="http://schemas.microsoft.com/office/powerpoint/2010/main" val="3582506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6A306781-6612-F79C-130A-84A6A1739C79}"/>
              </a:ext>
            </a:extLst>
          </p:cNvPr>
          <p:cNvSpPr>
            <a:spLocks noGrp="1"/>
          </p:cNvSpPr>
          <p:nvPr>
            <p:ph type="subTitle" idx="1"/>
          </p:nvPr>
        </p:nvSpPr>
        <p:spPr/>
        <p:txBody>
          <a:bodyPr/>
          <a:lstStyle/>
          <a:p>
            <a:endParaRPr lang="en-GB"/>
          </a:p>
        </p:txBody>
      </p:sp>
      <p:grpSp>
        <p:nvGrpSpPr>
          <p:cNvPr id="5" name="Group 4">
            <a:extLst>
              <a:ext uri="{FF2B5EF4-FFF2-40B4-BE49-F238E27FC236}">
                <a16:creationId xmlns:a16="http://schemas.microsoft.com/office/drawing/2014/main" id="{EB562CC6-0D23-D09F-D592-2DB7BC2550F9}"/>
              </a:ext>
            </a:extLst>
          </p:cNvPr>
          <p:cNvGrpSpPr/>
          <p:nvPr/>
        </p:nvGrpSpPr>
        <p:grpSpPr>
          <a:xfrm>
            <a:off x="0" y="-3615"/>
            <a:ext cx="12192000" cy="7258771"/>
            <a:chOff x="0" y="1287752"/>
            <a:chExt cx="12192000" cy="6237530"/>
          </a:xfrm>
        </p:grpSpPr>
        <p:pic>
          <p:nvPicPr>
            <p:cNvPr id="9" name="Picture 8">
              <a:extLst>
                <a:ext uri="{FF2B5EF4-FFF2-40B4-BE49-F238E27FC236}">
                  <a16:creationId xmlns:a16="http://schemas.microsoft.com/office/drawing/2014/main" id="{0C1761EE-1A36-4D71-8CB5-039D58510586}"/>
                </a:ext>
              </a:extLst>
            </p:cNvPr>
            <p:cNvPicPr>
              <a:picLocks noChangeAspect="1"/>
            </p:cNvPicPr>
            <p:nvPr/>
          </p:nvPicPr>
          <p:blipFill>
            <a:blip r:embed="rId2"/>
            <a:stretch>
              <a:fillRect/>
            </a:stretch>
          </p:blipFill>
          <p:spPr>
            <a:xfrm>
              <a:off x="0" y="1287752"/>
              <a:ext cx="12192000" cy="5934075"/>
            </a:xfrm>
            <a:prstGeom prst="rect">
              <a:avLst/>
            </a:prstGeom>
          </p:spPr>
        </p:pic>
        <p:pic>
          <p:nvPicPr>
            <p:cNvPr id="10" name="Picture 9">
              <a:extLst>
                <a:ext uri="{FF2B5EF4-FFF2-40B4-BE49-F238E27FC236}">
                  <a16:creationId xmlns:a16="http://schemas.microsoft.com/office/drawing/2014/main" id="{336B2986-64CC-2C87-6572-743570118DFC}"/>
                </a:ext>
              </a:extLst>
            </p:cNvPr>
            <p:cNvPicPr>
              <a:picLocks noChangeAspect="1"/>
            </p:cNvPicPr>
            <p:nvPr/>
          </p:nvPicPr>
          <p:blipFill>
            <a:blip r:embed="rId3"/>
            <a:stretch>
              <a:fillRect/>
            </a:stretch>
          </p:blipFill>
          <p:spPr>
            <a:xfrm>
              <a:off x="0" y="6002937"/>
              <a:ext cx="12192000" cy="1522345"/>
            </a:xfrm>
            <a:prstGeom prst="rect">
              <a:avLst/>
            </a:prstGeom>
          </p:spPr>
        </p:pic>
        <p:pic>
          <p:nvPicPr>
            <p:cNvPr id="11" name="Picture 10" descr="Image preview">
              <a:extLst>
                <a:ext uri="{FF2B5EF4-FFF2-40B4-BE49-F238E27FC236}">
                  <a16:creationId xmlns:a16="http://schemas.microsoft.com/office/drawing/2014/main" id="{FB930C32-B89E-69E2-ECB0-A43935A32B10}"/>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019030" y="6772807"/>
              <a:ext cx="2172970" cy="752475"/>
            </a:xfrm>
            <a:prstGeom prst="rect">
              <a:avLst/>
            </a:prstGeom>
            <a:noFill/>
            <a:ln>
              <a:noFill/>
            </a:ln>
          </p:spPr>
        </p:pic>
      </p:grpSp>
      <p:pic>
        <p:nvPicPr>
          <p:cNvPr id="1030" name="Picture 6">
            <a:extLst>
              <a:ext uri="{FF2B5EF4-FFF2-40B4-BE49-F238E27FC236}">
                <a16:creationId xmlns:a16="http://schemas.microsoft.com/office/drawing/2014/main" id="{EFBF6B48-72BC-65CF-B612-BDBFFEE9F78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94715" y="890423"/>
            <a:ext cx="3926959" cy="294521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a:extLst>
              <a:ext uri="{FF2B5EF4-FFF2-40B4-BE49-F238E27FC236}">
                <a16:creationId xmlns:a16="http://schemas.microsoft.com/office/drawing/2014/main" id="{A0E6AB1B-65CB-C3BF-68FB-6C7B4726F73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102009" y="2188183"/>
            <a:ext cx="3833568" cy="2875177"/>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9AC78050-AE58-CB55-D0AB-42C436F7E61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9907" y="1938674"/>
            <a:ext cx="3671777" cy="275383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A5067A97-D938-4EBB-33EE-5D578C9EAEA2}"/>
              </a:ext>
            </a:extLst>
          </p:cNvPr>
          <p:cNvSpPr>
            <a:spLocks noGrp="1"/>
          </p:cNvSpPr>
          <p:nvPr>
            <p:ph type="ctrTitle"/>
          </p:nvPr>
        </p:nvSpPr>
        <p:spPr>
          <a:xfrm>
            <a:off x="940876" y="-141726"/>
            <a:ext cx="10063823" cy="1068316"/>
          </a:xfrm>
        </p:spPr>
        <p:txBody>
          <a:bodyPr/>
          <a:lstStyle/>
          <a:p>
            <a:pPr algn="ctr"/>
            <a:r>
              <a:rPr lang="en-GB" sz="6000" dirty="0">
                <a:latin typeface="Ariana pro"/>
              </a:rPr>
              <a:t>Freshers &amp; Other Events  </a:t>
            </a:r>
          </a:p>
        </p:txBody>
      </p:sp>
    </p:spTree>
    <p:extLst>
      <p:ext uri="{BB962C8B-B14F-4D97-AF65-F5344CB8AC3E}">
        <p14:creationId xmlns:p14="http://schemas.microsoft.com/office/powerpoint/2010/main" val="21421375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9AB99D11-BCA4-C566-F0D6-A89B77D58CCC}"/>
              </a:ext>
            </a:extLst>
          </p:cNvPr>
          <p:cNvGrpSpPr/>
          <p:nvPr/>
        </p:nvGrpSpPr>
        <p:grpSpPr>
          <a:xfrm>
            <a:off x="0" y="8147"/>
            <a:ext cx="12192001" cy="6858000"/>
            <a:chOff x="-1" y="0"/>
            <a:chExt cx="12192001" cy="6858000"/>
          </a:xfrm>
        </p:grpSpPr>
        <p:pic>
          <p:nvPicPr>
            <p:cNvPr id="9" name="Picture 8">
              <a:extLst>
                <a:ext uri="{FF2B5EF4-FFF2-40B4-BE49-F238E27FC236}">
                  <a16:creationId xmlns:a16="http://schemas.microsoft.com/office/drawing/2014/main" id="{1627DB28-921E-7C59-0B0A-F43A43ED214C}"/>
                </a:ext>
              </a:extLst>
            </p:cNvPr>
            <p:cNvPicPr>
              <a:picLocks noChangeAspect="1"/>
            </p:cNvPicPr>
            <p:nvPr/>
          </p:nvPicPr>
          <p:blipFill>
            <a:blip r:embed="rId2"/>
            <a:stretch>
              <a:fillRect/>
            </a:stretch>
          </p:blipFill>
          <p:spPr>
            <a:xfrm>
              <a:off x="-1" y="0"/>
              <a:ext cx="12192000" cy="5934075"/>
            </a:xfrm>
            <a:prstGeom prst="rect">
              <a:avLst/>
            </a:prstGeom>
          </p:spPr>
        </p:pic>
        <p:pic>
          <p:nvPicPr>
            <p:cNvPr id="11" name="Picture 10">
              <a:extLst>
                <a:ext uri="{FF2B5EF4-FFF2-40B4-BE49-F238E27FC236}">
                  <a16:creationId xmlns:a16="http://schemas.microsoft.com/office/drawing/2014/main" id="{5EB64CA0-D8D7-7945-C902-3075D40667CB}"/>
                </a:ext>
              </a:extLst>
            </p:cNvPr>
            <p:cNvPicPr>
              <a:picLocks noChangeAspect="1"/>
            </p:cNvPicPr>
            <p:nvPr/>
          </p:nvPicPr>
          <p:blipFill>
            <a:blip r:embed="rId3"/>
            <a:stretch>
              <a:fillRect/>
            </a:stretch>
          </p:blipFill>
          <p:spPr>
            <a:xfrm>
              <a:off x="0" y="5335655"/>
              <a:ext cx="12192000" cy="1522345"/>
            </a:xfrm>
            <a:prstGeom prst="rect">
              <a:avLst/>
            </a:prstGeom>
          </p:spPr>
        </p:pic>
        <p:pic>
          <p:nvPicPr>
            <p:cNvPr id="13" name="Picture 12" descr="Image preview">
              <a:extLst>
                <a:ext uri="{FF2B5EF4-FFF2-40B4-BE49-F238E27FC236}">
                  <a16:creationId xmlns:a16="http://schemas.microsoft.com/office/drawing/2014/main" id="{720E0713-0951-9F9A-9F95-125D6ED8A2BD}"/>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019030" y="6105525"/>
              <a:ext cx="2172970" cy="752475"/>
            </a:xfrm>
            <a:prstGeom prst="rect">
              <a:avLst/>
            </a:prstGeom>
            <a:noFill/>
            <a:ln>
              <a:noFill/>
            </a:ln>
          </p:spPr>
        </p:pic>
      </p:grpSp>
      <p:sp>
        <p:nvSpPr>
          <p:cNvPr id="2" name="Title 1">
            <a:extLst>
              <a:ext uri="{FF2B5EF4-FFF2-40B4-BE49-F238E27FC236}">
                <a16:creationId xmlns:a16="http://schemas.microsoft.com/office/drawing/2014/main" id="{A5067A97-D938-4EBB-33EE-5D578C9EAEA2}"/>
              </a:ext>
            </a:extLst>
          </p:cNvPr>
          <p:cNvSpPr>
            <a:spLocks noGrp="1"/>
          </p:cNvSpPr>
          <p:nvPr>
            <p:ph type="ctrTitle"/>
          </p:nvPr>
        </p:nvSpPr>
        <p:spPr>
          <a:xfrm>
            <a:off x="47740" y="0"/>
            <a:ext cx="12096520" cy="1068316"/>
          </a:xfrm>
        </p:spPr>
        <p:txBody>
          <a:bodyPr/>
          <a:lstStyle/>
          <a:p>
            <a:pPr algn="ctr"/>
            <a:r>
              <a:rPr lang="en-GB" sz="4000" dirty="0">
                <a:latin typeface="Aptos ExtraBold" panose="020F0502020204030204" pitchFamily="34" charset="0"/>
              </a:rPr>
              <a:t>DROP DOWN DAYS IN HIGH SCHOOLS – bespoke </a:t>
            </a:r>
          </a:p>
        </p:txBody>
      </p:sp>
      <p:sp>
        <p:nvSpPr>
          <p:cNvPr id="3" name="Subtitle 2">
            <a:extLst>
              <a:ext uri="{FF2B5EF4-FFF2-40B4-BE49-F238E27FC236}">
                <a16:creationId xmlns:a16="http://schemas.microsoft.com/office/drawing/2014/main" id="{6A306781-6612-F79C-130A-84A6A1739C79}"/>
              </a:ext>
            </a:extLst>
          </p:cNvPr>
          <p:cNvSpPr>
            <a:spLocks noGrp="1"/>
          </p:cNvSpPr>
          <p:nvPr>
            <p:ph type="subTitle" idx="1"/>
          </p:nvPr>
        </p:nvSpPr>
        <p:spPr/>
        <p:txBody>
          <a:bodyPr/>
          <a:lstStyle/>
          <a:p>
            <a:endParaRPr lang="en-GB"/>
          </a:p>
        </p:txBody>
      </p:sp>
      <p:pic>
        <p:nvPicPr>
          <p:cNvPr id="5" name="Picture 4">
            <a:extLst>
              <a:ext uri="{FF2B5EF4-FFF2-40B4-BE49-F238E27FC236}">
                <a16:creationId xmlns:a16="http://schemas.microsoft.com/office/drawing/2014/main" id="{941FBA0A-CE49-1288-FB33-A7DC64BAD737}"/>
              </a:ext>
            </a:extLst>
          </p:cNvPr>
          <p:cNvPicPr>
            <a:picLocks noChangeAspect="1"/>
          </p:cNvPicPr>
          <p:nvPr/>
        </p:nvPicPr>
        <p:blipFill>
          <a:blip r:embed="rId5"/>
          <a:stretch>
            <a:fillRect/>
          </a:stretch>
        </p:blipFill>
        <p:spPr>
          <a:xfrm>
            <a:off x="230151" y="1142179"/>
            <a:ext cx="2033677" cy="1791573"/>
          </a:xfrm>
          <a:prstGeom prst="rect">
            <a:avLst/>
          </a:prstGeom>
        </p:spPr>
      </p:pic>
      <p:pic>
        <p:nvPicPr>
          <p:cNvPr id="8" name="Picture 7">
            <a:extLst>
              <a:ext uri="{FF2B5EF4-FFF2-40B4-BE49-F238E27FC236}">
                <a16:creationId xmlns:a16="http://schemas.microsoft.com/office/drawing/2014/main" id="{6C7B6FE2-69D1-1306-F1A8-21867C4165FB}"/>
              </a:ext>
            </a:extLst>
          </p:cNvPr>
          <p:cNvPicPr>
            <a:picLocks noChangeAspect="1"/>
          </p:cNvPicPr>
          <p:nvPr/>
        </p:nvPicPr>
        <p:blipFill>
          <a:blip r:embed="rId6"/>
          <a:stretch>
            <a:fillRect/>
          </a:stretch>
        </p:blipFill>
        <p:spPr>
          <a:xfrm>
            <a:off x="2912250" y="1199882"/>
            <a:ext cx="2263458" cy="1777234"/>
          </a:xfrm>
          <a:prstGeom prst="rect">
            <a:avLst/>
          </a:prstGeom>
        </p:spPr>
      </p:pic>
      <p:pic>
        <p:nvPicPr>
          <p:cNvPr id="10" name="Picture 9">
            <a:extLst>
              <a:ext uri="{FF2B5EF4-FFF2-40B4-BE49-F238E27FC236}">
                <a16:creationId xmlns:a16="http://schemas.microsoft.com/office/drawing/2014/main" id="{04229FF0-FF98-ED45-7D63-6C167AFF3782}"/>
              </a:ext>
            </a:extLst>
          </p:cNvPr>
          <p:cNvPicPr>
            <a:picLocks noChangeAspect="1"/>
          </p:cNvPicPr>
          <p:nvPr/>
        </p:nvPicPr>
        <p:blipFill>
          <a:blip r:embed="rId7"/>
          <a:stretch>
            <a:fillRect/>
          </a:stretch>
        </p:blipFill>
        <p:spPr>
          <a:xfrm>
            <a:off x="8981825" y="1056552"/>
            <a:ext cx="2033677" cy="2040940"/>
          </a:xfrm>
          <a:prstGeom prst="rect">
            <a:avLst/>
          </a:prstGeom>
        </p:spPr>
      </p:pic>
      <p:pic>
        <p:nvPicPr>
          <p:cNvPr id="12" name="Picture 11">
            <a:extLst>
              <a:ext uri="{FF2B5EF4-FFF2-40B4-BE49-F238E27FC236}">
                <a16:creationId xmlns:a16="http://schemas.microsoft.com/office/drawing/2014/main" id="{327BF436-610C-1BCA-EA82-AA7A76FAA440}"/>
              </a:ext>
            </a:extLst>
          </p:cNvPr>
          <p:cNvPicPr>
            <a:picLocks noChangeAspect="1"/>
          </p:cNvPicPr>
          <p:nvPr/>
        </p:nvPicPr>
        <p:blipFill>
          <a:blip r:embed="rId8"/>
          <a:stretch>
            <a:fillRect/>
          </a:stretch>
        </p:blipFill>
        <p:spPr>
          <a:xfrm>
            <a:off x="6096001" y="1264155"/>
            <a:ext cx="2441622" cy="1777235"/>
          </a:xfrm>
          <a:prstGeom prst="rect">
            <a:avLst/>
          </a:prstGeom>
        </p:spPr>
      </p:pic>
      <p:pic>
        <p:nvPicPr>
          <p:cNvPr id="17" name="Picture 16">
            <a:extLst>
              <a:ext uri="{FF2B5EF4-FFF2-40B4-BE49-F238E27FC236}">
                <a16:creationId xmlns:a16="http://schemas.microsoft.com/office/drawing/2014/main" id="{F12D2AC5-7E0A-5648-554D-A6DDD137EB54}"/>
              </a:ext>
            </a:extLst>
          </p:cNvPr>
          <p:cNvPicPr>
            <a:picLocks noChangeAspect="1"/>
          </p:cNvPicPr>
          <p:nvPr/>
        </p:nvPicPr>
        <p:blipFill>
          <a:blip r:embed="rId9"/>
          <a:stretch>
            <a:fillRect/>
          </a:stretch>
        </p:blipFill>
        <p:spPr>
          <a:xfrm>
            <a:off x="1780520" y="3437147"/>
            <a:ext cx="2263459" cy="1575924"/>
          </a:xfrm>
          <a:prstGeom prst="rect">
            <a:avLst/>
          </a:prstGeom>
        </p:spPr>
      </p:pic>
      <p:pic>
        <p:nvPicPr>
          <p:cNvPr id="19" name="Picture 18">
            <a:extLst>
              <a:ext uri="{FF2B5EF4-FFF2-40B4-BE49-F238E27FC236}">
                <a16:creationId xmlns:a16="http://schemas.microsoft.com/office/drawing/2014/main" id="{8D090912-10CF-092C-8813-86C87D913E05}"/>
              </a:ext>
            </a:extLst>
          </p:cNvPr>
          <p:cNvPicPr>
            <a:picLocks noChangeAspect="1"/>
          </p:cNvPicPr>
          <p:nvPr/>
        </p:nvPicPr>
        <p:blipFill>
          <a:blip r:embed="rId10"/>
          <a:stretch>
            <a:fillRect/>
          </a:stretch>
        </p:blipFill>
        <p:spPr>
          <a:xfrm>
            <a:off x="5407802" y="3251671"/>
            <a:ext cx="1995045" cy="1866332"/>
          </a:xfrm>
          <a:prstGeom prst="rect">
            <a:avLst/>
          </a:prstGeom>
        </p:spPr>
      </p:pic>
      <p:pic>
        <p:nvPicPr>
          <p:cNvPr id="21" name="Picture 20">
            <a:extLst>
              <a:ext uri="{FF2B5EF4-FFF2-40B4-BE49-F238E27FC236}">
                <a16:creationId xmlns:a16="http://schemas.microsoft.com/office/drawing/2014/main" id="{8A3A1E56-F346-78AC-CE22-28056B20F6BE}"/>
              </a:ext>
            </a:extLst>
          </p:cNvPr>
          <p:cNvPicPr>
            <a:picLocks noChangeAspect="1"/>
          </p:cNvPicPr>
          <p:nvPr/>
        </p:nvPicPr>
        <p:blipFill>
          <a:blip r:embed="rId11"/>
          <a:stretch>
            <a:fillRect/>
          </a:stretch>
        </p:blipFill>
        <p:spPr>
          <a:xfrm>
            <a:off x="8323756" y="3429000"/>
            <a:ext cx="2087724" cy="1391816"/>
          </a:xfrm>
          <a:prstGeom prst="rect">
            <a:avLst/>
          </a:prstGeom>
        </p:spPr>
      </p:pic>
    </p:spTree>
    <p:extLst>
      <p:ext uri="{BB962C8B-B14F-4D97-AF65-F5344CB8AC3E}">
        <p14:creationId xmlns:p14="http://schemas.microsoft.com/office/powerpoint/2010/main" val="32416724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0F6ED8B-3923-0D39-C7D6-C27AC58C0D5D}"/>
              </a:ext>
            </a:extLst>
          </p:cNvPr>
          <p:cNvPicPr>
            <a:picLocks noChangeAspect="1"/>
          </p:cNvPicPr>
          <p:nvPr/>
        </p:nvPicPr>
        <p:blipFill>
          <a:blip r:embed="rId2"/>
          <a:stretch>
            <a:fillRect/>
          </a:stretch>
        </p:blipFill>
        <p:spPr>
          <a:xfrm>
            <a:off x="0" y="0"/>
            <a:ext cx="12192000" cy="5934075"/>
          </a:xfrm>
          <a:prstGeom prst="rect">
            <a:avLst/>
          </a:prstGeom>
        </p:spPr>
      </p:pic>
      <p:sp>
        <p:nvSpPr>
          <p:cNvPr id="3" name="Subtitle 2">
            <a:extLst>
              <a:ext uri="{FF2B5EF4-FFF2-40B4-BE49-F238E27FC236}">
                <a16:creationId xmlns:a16="http://schemas.microsoft.com/office/drawing/2014/main" id="{6A306781-6612-F79C-130A-84A6A1739C79}"/>
              </a:ext>
            </a:extLst>
          </p:cNvPr>
          <p:cNvSpPr>
            <a:spLocks noGrp="1"/>
          </p:cNvSpPr>
          <p:nvPr>
            <p:ph type="subTitle" idx="1"/>
          </p:nvPr>
        </p:nvSpPr>
        <p:spPr/>
        <p:txBody>
          <a:bodyPr/>
          <a:lstStyle/>
          <a:p>
            <a:endParaRPr lang="en-GB"/>
          </a:p>
        </p:txBody>
      </p:sp>
      <p:pic>
        <p:nvPicPr>
          <p:cNvPr id="15" name="Picture 14">
            <a:extLst>
              <a:ext uri="{FF2B5EF4-FFF2-40B4-BE49-F238E27FC236}">
                <a16:creationId xmlns:a16="http://schemas.microsoft.com/office/drawing/2014/main" id="{59DBDFC7-994F-3FF8-8F23-7E0F496D81EB}"/>
              </a:ext>
            </a:extLst>
          </p:cNvPr>
          <p:cNvPicPr>
            <a:picLocks noChangeAspect="1"/>
          </p:cNvPicPr>
          <p:nvPr/>
        </p:nvPicPr>
        <p:blipFill>
          <a:blip r:embed="rId3"/>
          <a:stretch>
            <a:fillRect/>
          </a:stretch>
        </p:blipFill>
        <p:spPr>
          <a:xfrm>
            <a:off x="0" y="5335655"/>
            <a:ext cx="12192000" cy="1522345"/>
          </a:xfrm>
          <a:prstGeom prst="rect">
            <a:avLst/>
          </a:prstGeom>
        </p:spPr>
      </p:pic>
      <p:pic>
        <p:nvPicPr>
          <p:cNvPr id="14" name="Picture 13">
            <a:extLst>
              <a:ext uri="{FF2B5EF4-FFF2-40B4-BE49-F238E27FC236}">
                <a16:creationId xmlns:a16="http://schemas.microsoft.com/office/drawing/2014/main" id="{C8F00462-2B7E-F38B-90EB-F38210846B84}"/>
              </a:ext>
            </a:extLst>
          </p:cNvPr>
          <p:cNvPicPr>
            <a:picLocks noChangeAspect="1"/>
          </p:cNvPicPr>
          <p:nvPr/>
        </p:nvPicPr>
        <p:blipFill>
          <a:blip r:embed="rId4"/>
          <a:stretch>
            <a:fillRect/>
          </a:stretch>
        </p:blipFill>
        <p:spPr>
          <a:xfrm>
            <a:off x="0" y="1553026"/>
            <a:ext cx="2904359" cy="2377198"/>
          </a:xfrm>
          <a:prstGeom prst="rect">
            <a:avLst/>
          </a:prstGeom>
        </p:spPr>
      </p:pic>
      <p:pic>
        <p:nvPicPr>
          <p:cNvPr id="2052" name="Picture 4">
            <a:extLst>
              <a:ext uri="{FF2B5EF4-FFF2-40B4-BE49-F238E27FC236}">
                <a16:creationId xmlns:a16="http://schemas.microsoft.com/office/drawing/2014/main" id="{3CD9BAF0-26C6-01CD-5B68-02302EF5132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255208" y="959102"/>
            <a:ext cx="2589472" cy="3452628"/>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a:extLst>
              <a:ext uri="{FF2B5EF4-FFF2-40B4-BE49-F238E27FC236}">
                <a16:creationId xmlns:a16="http://schemas.microsoft.com/office/drawing/2014/main" id="{1FABB50F-A0F6-0F20-E494-0DB91FD5785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09238" y="759063"/>
            <a:ext cx="2931472" cy="3908629"/>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a:extLst>
              <a:ext uri="{FF2B5EF4-FFF2-40B4-BE49-F238E27FC236}">
                <a16:creationId xmlns:a16="http://schemas.microsoft.com/office/drawing/2014/main" id="{83291286-C750-E4E1-489D-1B5B79D847C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807683" y="534158"/>
            <a:ext cx="3267692" cy="4356922"/>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descr="Image preview">
            <a:extLst>
              <a:ext uri="{FF2B5EF4-FFF2-40B4-BE49-F238E27FC236}">
                <a16:creationId xmlns:a16="http://schemas.microsoft.com/office/drawing/2014/main" id="{C90F198A-7CF9-199F-86B2-277E7B7CAA54}"/>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0019030" y="6105525"/>
            <a:ext cx="2172970" cy="752475"/>
          </a:xfrm>
          <a:prstGeom prst="rect">
            <a:avLst/>
          </a:prstGeom>
          <a:noFill/>
          <a:ln>
            <a:noFill/>
          </a:ln>
        </p:spPr>
      </p:pic>
    </p:spTree>
    <p:extLst>
      <p:ext uri="{BB962C8B-B14F-4D97-AF65-F5344CB8AC3E}">
        <p14:creationId xmlns:p14="http://schemas.microsoft.com/office/powerpoint/2010/main" val="4070612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0F6ED8B-3923-0D39-C7D6-C27AC58C0D5D}"/>
              </a:ext>
            </a:extLst>
          </p:cNvPr>
          <p:cNvPicPr>
            <a:picLocks noChangeAspect="1"/>
          </p:cNvPicPr>
          <p:nvPr/>
        </p:nvPicPr>
        <p:blipFill>
          <a:blip r:embed="rId2"/>
          <a:stretch>
            <a:fillRect/>
          </a:stretch>
        </p:blipFill>
        <p:spPr>
          <a:xfrm>
            <a:off x="0" y="0"/>
            <a:ext cx="12192000" cy="5934075"/>
          </a:xfrm>
          <a:prstGeom prst="rect">
            <a:avLst/>
          </a:prstGeom>
        </p:spPr>
      </p:pic>
      <p:sp>
        <p:nvSpPr>
          <p:cNvPr id="2" name="Title 1">
            <a:extLst>
              <a:ext uri="{FF2B5EF4-FFF2-40B4-BE49-F238E27FC236}">
                <a16:creationId xmlns:a16="http://schemas.microsoft.com/office/drawing/2014/main" id="{A5067A97-D938-4EBB-33EE-5D578C9EAEA2}"/>
              </a:ext>
            </a:extLst>
          </p:cNvPr>
          <p:cNvSpPr>
            <a:spLocks noGrp="1"/>
          </p:cNvSpPr>
          <p:nvPr>
            <p:ph type="ctrTitle"/>
          </p:nvPr>
        </p:nvSpPr>
        <p:spPr>
          <a:xfrm>
            <a:off x="-111748" y="389767"/>
            <a:ext cx="12096520" cy="1068316"/>
          </a:xfrm>
        </p:spPr>
        <p:txBody>
          <a:bodyPr/>
          <a:lstStyle/>
          <a:p>
            <a:pPr algn="ctr"/>
            <a:r>
              <a:rPr lang="en-GB" sz="9600" dirty="0">
                <a:latin typeface="Ariana pro"/>
              </a:rPr>
              <a:t> </a:t>
            </a:r>
            <a:br>
              <a:rPr lang="en-GB" sz="6000" dirty="0">
                <a:latin typeface="Ariana pro"/>
              </a:rPr>
            </a:br>
            <a:r>
              <a:rPr lang="en-GB" sz="6000" dirty="0">
                <a:latin typeface="Ariana pro"/>
              </a:rPr>
              <a:t>1-1 YOUNG PEOPLE’S SUPPORT </a:t>
            </a:r>
          </a:p>
        </p:txBody>
      </p:sp>
      <p:sp>
        <p:nvSpPr>
          <p:cNvPr id="3" name="Subtitle 2">
            <a:extLst>
              <a:ext uri="{FF2B5EF4-FFF2-40B4-BE49-F238E27FC236}">
                <a16:creationId xmlns:a16="http://schemas.microsoft.com/office/drawing/2014/main" id="{6A306781-6612-F79C-130A-84A6A1739C79}"/>
              </a:ext>
            </a:extLst>
          </p:cNvPr>
          <p:cNvSpPr>
            <a:spLocks noGrp="1"/>
          </p:cNvSpPr>
          <p:nvPr>
            <p:ph type="subTitle" idx="1"/>
          </p:nvPr>
        </p:nvSpPr>
        <p:spPr/>
        <p:txBody>
          <a:bodyPr/>
          <a:lstStyle/>
          <a:p>
            <a:endParaRPr lang="en-GB"/>
          </a:p>
        </p:txBody>
      </p:sp>
      <p:pic>
        <p:nvPicPr>
          <p:cNvPr id="15" name="Picture 14">
            <a:extLst>
              <a:ext uri="{FF2B5EF4-FFF2-40B4-BE49-F238E27FC236}">
                <a16:creationId xmlns:a16="http://schemas.microsoft.com/office/drawing/2014/main" id="{59DBDFC7-994F-3FF8-8F23-7E0F496D81EB}"/>
              </a:ext>
            </a:extLst>
          </p:cNvPr>
          <p:cNvPicPr>
            <a:picLocks noChangeAspect="1"/>
          </p:cNvPicPr>
          <p:nvPr/>
        </p:nvPicPr>
        <p:blipFill>
          <a:blip r:embed="rId3"/>
          <a:stretch>
            <a:fillRect/>
          </a:stretch>
        </p:blipFill>
        <p:spPr>
          <a:xfrm>
            <a:off x="0" y="5335655"/>
            <a:ext cx="12192000" cy="1522345"/>
          </a:xfrm>
          <a:prstGeom prst="rect">
            <a:avLst/>
          </a:prstGeom>
        </p:spPr>
      </p:pic>
      <p:sp>
        <p:nvSpPr>
          <p:cNvPr id="4" name="TextBox 3">
            <a:extLst>
              <a:ext uri="{FF2B5EF4-FFF2-40B4-BE49-F238E27FC236}">
                <a16:creationId xmlns:a16="http://schemas.microsoft.com/office/drawing/2014/main" id="{FD1CAFD6-3EC4-EEE0-4D35-9EDB76DE2CD4}"/>
              </a:ext>
            </a:extLst>
          </p:cNvPr>
          <p:cNvSpPr txBox="1"/>
          <p:nvPr/>
        </p:nvSpPr>
        <p:spPr>
          <a:xfrm>
            <a:off x="810001" y="1658678"/>
            <a:ext cx="3083442" cy="2677656"/>
          </a:xfrm>
          <a:prstGeom prst="rect">
            <a:avLst/>
          </a:prstGeom>
          <a:noFill/>
        </p:spPr>
        <p:txBody>
          <a:bodyPr wrap="square" rtlCol="0">
            <a:spAutoFit/>
          </a:bodyPr>
          <a:lstStyle/>
          <a:p>
            <a:pPr algn="ctr"/>
            <a:r>
              <a:rPr lang="en-GB" sz="2400" b="1" dirty="0"/>
              <a:t>We accepted referrals form Schools, Colleges, Universities,  Pastoral teams, Social Care, FSP’s, Parents, Self.</a:t>
            </a:r>
          </a:p>
        </p:txBody>
      </p:sp>
      <p:sp>
        <p:nvSpPr>
          <p:cNvPr id="5" name="TextBox 4">
            <a:extLst>
              <a:ext uri="{FF2B5EF4-FFF2-40B4-BE49-F238E27FC236}">
                <a16:creationId xmlns:a16="http://schemas.microsoft.com/office/drawing/2014/main" id="{91FF3635-0BD8-32E6-E3AA-3749F248DACF}"/>
              </a:ext>
            </a:extLst>
          </p:cNvPr>
          <p:cNvSpPr txBox="1"/>
          <p:nvPr/>
        </p:nvSpPr>
        <p:spPr>
          <a:xfrm>
            <a:off x="7682176" y="1658678"/>
            <a:ext cx="4034903" cy="2677656"/>
          </a:xfrm>
          <a:prstGeom prst="rect">
            <a:avLst/>
          </a:prstGeom>
          <a:noFill/>
        </p:spPr>
        <p:txBody>
          <a:bodyPr wrap="square" rtlCol="0">
            <a:spAutoFit/>
          </a:bodyPr>
          <a:lstStyle/>
          <a:p>
            <a:pPr algn="ctr"/>
            <a:r>
              <a:rPr lang="en-GB" sz="2400" b="1" dirty="0"/>
              <a:t>We are client led with the work we do. We look at areas they are struggling with e.g. boundaries and tailor the sessions to suit the clients including some creative work</a:t>
            </a:r>
          </a:p>
        </p:txBody>
      </p:sp>
      <p:pic>
        <p:nvPicPr>
          <p:cNvPr id="8" name="Picture 7">
            <a:extLst>
              <a:ext uri="{FF2B5EF4-FFF2-40B4-BE49-F238E27FC236}">
                <a16:creationId xmlns:a16="http://schemas.microsoft.com/office/drawing/2014/main" id="{19806CD4-F2A7-69BD-6BF1-93B6FFAE0333}"/>
              </a:ext>
            </a:extLst>
          </p:cNvPr>
          <p:cNvPicPr>
            <a:picLocks noChangeAspect="1"/>
          </p:cNvPicPr>
          <p:nvPr/>
        </p:nvPicPr>
        <p:blipFill>
          <a:blip r:embed="rId4"/>
          <a:stretch>
            <a:fillRect/>
          </a:stretch>
        </p:blipFill>
        <p:spPr>
          <a:xfrm>
            <a:off x="3846474" y="1419213"/>
            <a:ext cx="923925" cy="847725"/>
          </a:xfrm>
          <a:prstGeom prst="rect">
            <a:avLst/>
          </a:prstGeom>
        </p:spPr>
      </p:pic>
      <p:pic>
        <p:nvPicPr>
          <p:cNvPr id="10" name="Picture 9">
            <a:extLst>
              <a:ext uri="{FF2B5EF4-FFF2-40B4-BE49-F238E27FC236}">
                <a16:creationId xmlns:a16="http://schemas.microsoft.com/office/drawing/2014/main" id="{EDAB40FC-B2D7-ACAC-CA2B-40C5FA1DB030}"/>
              </a:ext>
            </a:extLst>
          </p:cNvPr>
          <p:cNvPicPr>
            <a:picLocks noChangeAspect="1"/>
          </p:cNvPicPr>
          <p:nvPr/>
        </p:nvPicPr>
        <p:blipFill>
          <a:blip r:embed="rId5"/>
          <a:stretch>
            <a:fillRect/>
          </a:stretch>
        </p:blipFill>
        <p:spPr>
          <a:xfrm>
            <a:off x="6097064" y="1447064"/>
            <a:ext cx="1156939" cy="886791"/>
          </a:xfrm>
          <a:prstGeom prst="rect">
            <a:avLst/>
          </a:prstGeom>
        </p:spPr>
      </p:pic>
      <p:pic>
        <p:nvPicPr>
          <p:cNvPr id="12" name="Picture 11">
            <a:extLst>
              <a:ext uri="{FF2B5EF4-FFF2-40B4-BE49-F238E27FC236}">
                <a16:creationId xmlns:a16="http://schemas.microsoft.com/office/drawing/2014/main" id="{F09A09E4-0955-C19A-657B-898A124EAEDE}"/>
              </a:ext>
            </a:extLst>
          </p:cNvPr>
          <p:cNvPicPr>
            <a:picLocks noChangeAspect="1"/>
          </p:cNvPicPr>
          <p:nvPr/>
        </p:nvPicPr>
        <p:blipFill>
          <a:blip r:embed="rId6"/>
          <a:stretch>
            <a:fillRect/>
          </a:stretch>
        </p:blipFill>
        <p:spPr>
          <a:xfrm>
            <a:off x="218791" y="3992171"/>
            <a:ext cx="913483" cy="1119338"/>
          </a:xfrm>
          <a:prstGeom prst="rect">
            <a:avLst/>
          </a:prstGeom>
        </p:spPr>
      </p:pic>
      <p:pic>
        <p:nvPicPr>
          <p:cNvPr id="14" name="Picture 13">
            <a:extLst>
              <a:ext uri="{FF2B5EF4-FFF2-40B4-BE49-F238E27FC236}">
                <a16:creationId xmlns:a16="http://schemas.microsoft.com/office/drawing/2014/main" id="{4AC1AD97-E0EA-C3BA-FF60-9EE9BD260117}"/>
              </a:ext>
            </a:extLst>
          </p:cNvPr>
          <p:cNvPicPr>
            <a:picLocks noChangeAspect="1"/>
          </p:cNvPicPr>
          <p:nvPr/>
        </p:nvPicPr>
        <p:blipFill>
          <a:blip r:embed="rId7"/>
          <a:stretch>
            <a:fillRect/>
          </a:stretch>
        </p:blipFill>
        <p:spPr>
          <a:xfrm>
            <a:off x="7129954" y="4096418"/>
            <a:ext cx="1256842" cy="1068316"/>
          </a:xfrm>
          <a:prstGeom prst="rect">
            <a:avLst/>
          </a:prstGeom>
        </p:spPr>
      </p:pic>
      <p:pic>
        <p:nvPicPr>
          <p:cNvPr id="3074" name="Picture 2">
            <a:extLst>
              <a:ext uri="{FF2B5EF4-FFF2-40B4-BE49-F238E27FC236}">
                <a16:creationId xmlns:a16="http://schemas.microsoft.com/office/drawing/2014/main" id="{8F4A3F99-2CA1-E27A-AC6A-CB6DBB82E6F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16200000">
            <a:off x="4341610" y="2260517"/>
            <a:ext cx="2153343" cy="287112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Image preview">
            <a:extLst>
              <a:ext uri="{FF2B5EF4-FFF2-40B4-BE49-F238E27FC236}">
                <a16:creationId xmlns:a16="http://schemas.microsoft.com/office/drawing/2014/main" id="{6BFCD30C-B544-4D00-CC9B-C872A4494BCF}"/>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10019030" y="6091995"/>
            <a:ext cx="2172970" cy="752475"/>
          </a:xfrm>
          <a:prstGeom prst="rect">
            <a:avLst/>
          </a:prstGeom>
          <a:noFill/>
          <a:ln>
            <a:noFill/>
          </a:ln>
        </p:spPr>
      </p:pic>
    </p:spTree>
    <p:extLst>
      <p:ext uri="{BB962C8B-B14F-4D97-AF65-F5344CB8AC3E}">
        <p14:creationId xmlns:p14="http://schemas.microsoft.com/office/powerpoint/2010/main" val="24002141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77651E00-C042-5345-D864-9C4F03C4D3F9}"/>
              </a:ext>
            </a:extLst>
          </p:cNvPr>
          <p:cNvGrpSpPr/>
          <p:nvPr/>
        </p:nvGrpSpPr>
        <p:grpSpPr>
          <a:xfrm>
            <a:off x="1" y="-265813"/>
            <a:ext cx="12202632" cy="7123814"/>
            <a:chOff x="-10633" y="11444"/>
            <a:chExt cx="12202633" cy="6846556"/>
          </a:xfrm>
        </p:grpSpPr>
        <p:pic>
          <p:nvPicPr>
            <p:cNvPr id="6" name="Picture 5">
              <a:extLst>
                <a:ext uri="{FF2B5EF4-FFF2-40B4-BE49-F238E27FC236}">
                  <a16:creationId xmlns:a16="http://schemas.microsoft.com/office/drawing/2014/main" id="{4640B15E-6A70-9864-843E-CFA0F7917A8E}"/>
                </a:ext>
              </a:extLst>
            </p:cNvPr>
            <p:cNvPicPr>
              <a:picLocks noChangeAspect="1"/>
            </p:cNvPicPr>
            <p:nvPr/>
          </p:nvPicPr>
          <p:blipFill>
            <a:blip r:embed="rId2"/>
            <a:stretch>
              <a:fillRect/>
            </a:stretch>
          </p:blipFill>
          <p:spPr>
            <a:xfrm>
              <a:off x="0" y="11444"/>
              <a:ext cx="12192000" cy="5934075"/>
            </a:xfrm>
            <a:prstGeom prst="rect">
              <a:avLst/>
            </a:prstGeom>
          </p:spPr>
        </p:pic>
        <p:pic>
          <p:nvPicPr>
            <p:cNvPr id="7" name="Picture 6">
              <a:extLst>
                <a:ext uri="{FF2B5EF4-FFF2-40B4-BE49-F238E27FC236}">
                  <a16:creationId xmlns:a16="http://schemas.microsoft.com/office/drawing/2014/main" id="{CB7E0EC6-94DF-D158-E912-1767A6B627CC}"/>
                </a:ext>
              </a:extLst>
            </p:cNvPr>
            <p:cNvPicPr>
              <a:picLocks noChangeAspect="1"/>
            </p:cNvPicPr>
            <p:nvPr/>
          </p:nvPicPr>
          <p:blipFill>
            <a:blip r:embed="rId3"/>
            <a:stretch>
              <a:fillRect/>
            </a:stretch>
          </p:blipFill>
          <p:spPr>
            <a:xfrm>
              <a:off x="-10633" y="5324211"/>
              <a:ext cx="12192000" cy="1522345"/>
            </a:xfrm>
            <a:prstGeom prst="rect">
              <a:avLst/>
            </a:prstGeom>
          </p:spPr>
        </p:pic>
        <p:pic>
          <p:nvPicPr>
            <p:cNvPr id="8" name="Picture 7" descr="Image preview">
              <a:extLst>
                <a:ext uri="{FF2B5EF4-FFF2-40B4-BE49-F238E27FC236}">
                  <a16:creationId xmlns:a16="http://schemas.microsoft.com/office/drawing/2014/main" id="{93E6012B-34EE-6D5C-DF97-E8126202FACA}"/>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019030" y="6105525"/>
              <a:ext cx="2172970" cy="752475"/>
            </a:xfrm>
            <a:prstGeom prst="rect">
              <a:avLst/>
            </a:prstGeom>
            <a:noFill/>
            <a:ln>
              <a:noFill/>
            </a:ln>
          </p:spPr>
        </p:pic>
      </p:grpSp>
      <p:pic>
        <p:nvPicPr>
          <p:cNvPr id="4" name="Picture 3" descr="Helping Hands - Women's Aid Federation Northern Ireland">
            <a:extLst>
              <a:ext uri="{FF2B5EF4-FFF2-40B4-BE49-F238E27FC236}">
                <a16:creationId xmlns:a16="http://schemas.microsoft.com/office/drawing/2014/main" id="{CD958A1F-070E-05EA-254C-71319BF4E117}"/>
              </a:ext>
            </a:extLst>
          </p:cNvPr>
          <p:cNvPicPr>
            <a:picLocks noChangeAspect="1"/>
          </p:cNvPicPr>
          <p:nvPr/>
        </p:nvPicPr>
        <p:blipFill>
          <a:blip r:embed="rId5"/>
          <a:srcRect t="20924" r="9091" b="12231"/>
          <a:stretch/>
        </p:blipFill>
        <p:spPr>
          <a:xfrm>
            <a:off x="2601453" y="-46791"/>
            <a:ext cx="9590547" cy="5394682"/>
          </a:xfrm>
          <a:prstGeom prst="rect">
            <a:avLst/>
          </a:prstGeom>
        </p:spPr>
      </p:pic>
      <p:sp>
        <p:nvSpPr>
          <p:cNvPr id="9" name="Freeform 9">
            <a:extLst>
              <a:ext uri="{FF2B5EF4-FFF2-40B4-BE49-F238E27FC236}">
                <a16:creationId xmlns:a16="http://schemas.microsoft.com/office/drawing/2014/main" id="{72319FFA-0E4F-4E0B-BEBA-A9DD4B41AA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6485467" cy="6858000"/>
          </a:xfrm>
          <a:custGeom>
            <a:avLst/>
            <a:gdLst>
              <a:gd name="connsiteX0" fmla="*/ 0 w 6485467"/>
              <a:gd name="connsiteY0" fmla="*/ 0 h 6858000"/>
              <a:gd name="connsiteX1" fmla="*/ 6485467 w 6485467"/>
              <a:gd name="connsiteY1" fmla="*/ 0 h 6858000"/>
              <a:gd name="connsiteX2" fmla="*/ 6485467 w 6485467"/>
              <a:gd name="connsiteY2" fmla="*/ 1900238 h 6858000"/>
              <a:gd name="connsiteX3" fmla="*/ 6115051 w 6485467"/>
              <a:gd name="connsiteY3" fmla="*/ 2178050 h 6858000"/>
              <a:gd name="connsiteX4" fmla="*/ 6110817 w 6485467"/>
              <a:gd name="connsiteY4" fmla="*/ 2184400 h 6858000"/>
              <a:gd name="connsiteX5" fmla="*/ 6104467 w 6485467"/>
              <a:gd name="connsiteY5" fmla="*/ 2193925 h 6858000"/>
              <a:gd name="connsiteX6" fmla="*/ 6098117 w 6485467"/>
              <a:gd name="connsiteY6" fmla="*/ 2201863 h 6858000"/>
              <a:gd name="connsiteX7" fmla="*/ 6098117 w 6485467"/>
              <a:gd name="connsiteY7" fmla="*/ 2211388 h 6858000"/>
              <a:gd name="connsiteX8" fmla="*/ 6098117 w 6485467"/>
              <a:gd name="connsiteY8" fmla="*/ 2220913 h 6858000"/>
              <a:gd name="connsiteX9" fmla="*/ 6104467 w 6485467"/>
              <a:gd name="connsiteY9" fmla="*/ 2228850 h 6858000"/>
              <a:gd name="connsiteX10" fmla="*/ 6110817 w 6485467"/>
              <a:gd name="connsiteY10" fmla="*/ 2238375 h 6858000"/>
              <a:gd name="connsiteX11" fmla="*/ 6115051 w 6485467"/>
              <a:gd name="connsiteY11" fmla="*/ 2244725 h 6858000"/>
              <a:gd name="connsiteX12" fmla="*/ 6485467 w 6485467"/>
              <a:gd name="connsiteY12" fmla="*/ 2522538 h 6858000"/>
              <a:gd name="connsiteX13" fmla="*/ 6485467 w 6485467"/>
              <a:gd name="connsiteY13" fmla="*/ 6858000 h 6858000"/>
              <a:gd name="connsiteX14" fmla="*/ 0 w 6485467"/>
              <a:gd name="connsiteY1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485467" h="6858000">
                <a:moveTo>
                  <a:pt x="0" y="0"/>
                </a:moveTo>
                <a:lnTo>
                  <a:pt x="6485467" y="0"/>
                </a:lnTo>
                <a:lnTo>
                  <a:pt x="6485467" y="1900238"/>
                </a:lnTo>
                <a:lnTo>
                  <a:pt x="6115051" y="2178050"/>
                </a:lnTo>
                <a:lnTo>
                  <a:pt x="6110817" y="2184400"/>
                </a:lnTo>
                <a:lnTo>
                  <a:pt x="6104467" y="2193925"/>
                </a:lnTo>
                <a:lnTo>
                  <a:pt x="6098117" y="2201863"/>
                </a:lnTo>
                <a:lnTo>
                  <a:pt x="6098117" y="2211388"/>
                </a:lnTo>
                <a:lnTo>
                  <a:pt x="6098117" y="2220913"/>
                </a:lnTo>
                <a:lnTo>
                  <a:pt x="6104467" y="2228850"/>
                </a:lnTo>
                <a:lnTo>
                  <a:pt x="6110817" y="2238375"/>
                </a:lnTo>
                <a:lnTo>
                  <a:pt x="6115051" y="2244725"/>
                </a:lnTo>
                <a:lnTo>
                  <a:pt x="6485467" y="2522538"/>
                </a:lnTo>
                <a:lnTo>
                  <a:pt x="6485467" y="6858000"/>
                </a:lnTo>
                <a:lnTo>
                  <a:pt x="0" y="6858000"/>
                </a:lnTo>
                <a:close/>
              </a:path>
            </a:pathLst>
          </a:custGeom>
          <a:solidFill>
            <a:schemeClr val="bg1">
              <a:lumMod val="85000"/>
              <a:lumOff val="15000"/>
              <a:alpha val="9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8A4239B-CC37-E159-9245-A7D62C11D528}"/>
              </a:ext>
            </a:extLst>
          </p:cNvPr>
          <p:cNvSpPr>
            <a:spLocks noGrp="1"/>
          </p:cNvSpPr>
          <p:nvPr>
            <p:ph type="title"/>
          </p:nvPr>
        </p:nvSpPr>
        <p:spPr>
          <a:xfrm>
            <a:off x="810000" y="447188"/>
            <a:ext cx="4930400" cy="1559412"/>
          </a:xfrm>
        </p:spPr>
        <p:txBody>
          <a:bodyPr>
            <a:normAutofit/>
          </a:bodyPr>
          <a:lstStyle/>
          <a:p>
            <a:r>
              <a:rPr lang="en-US"/>
              <a:t>Helping Hands</a:t>
            </a:r>
          </a:p>
        </p:txBody>
      </p:sp>
      <p:sp>
        <p:nvSpPr>
          <p:cNvPr id="3" name="Content Placeholder 2">
            <a:extLst>
              <a:ext uri="{FF2B5EF4-FFF2-40B4-BE49-F238E27FC236}">
                <a16:creationId xmlns:a16="http://schemas.microsoft.com/office/drawing/2014/main" id="{D682B8D9-A016-B277-2F7E-B77A9423D7B0}"/>
              </a:ext>
            </a:extLst>
          </p:cNvPr>
          <p:cNvSpPr>
            <a:spLocks noGrp="1"/>
          </p:cNvSpPr>
          <p:nvPr>
            <p:ph idx="1"/>
          </p:nvPr>
        </p:nvSpPr>
        <p:spPr>
          <a:xfrm>
            <a:off x="818712" y="2413000"/>
            <a:ext cx="4921687" cy="3632200"/>
          </a:xfrm>
        </p:spPr>
        <p:txBody>
          <a:bodyPr>
            <a:normAutofit/>
          </a:bodyPr>
          <a:lstStyle/>
          <a:p>
            <a:pPr marL="0" indent="0">
              <a:lnSpc>
                <a:spcPct val="90000"/>
              </a:lnSpc>
              <a:buNone/>
            </a:pPr>
            <a:r>
              <a:rPr lang="en-US" sz="1300" dirty="0"/>
              <a:t>The Helping Hands </a:t>
            </a:r>
            <a:r>
              <a:rPr lang="en-US" sz="1300" dirty="0" err="1"/>
              <a:t>Programme</a:t>
            </a:r>
            <a:r>
              <a:rPr lang="en-US" sz="1300" dirty="0"/>
              <a:t> is a 10 week-long </a:t>
            </a:r>
            <a:r>
              <a:rPr lang="en-US" sz="1300" dirty="0" err="1"/>
              <a:t>programme</a:t>
            </a:r>
            <a:r>
              <a:rPr lang="en-US" sz="1300" dirty="0"/>
              <a:t>, designed for Primary School aged children (KS1&amp; 2/ age 5-11) and looks to explore protective </a:t>
            </a:r>
            <a:r>
              <a:rPr lang="en-US" sz="1300" dirty="0" err="1"/>
              <a:t>behaviour</a:t>
            </a:r>
            <a:r>
              <a:rPr lang="en-US" sz="1300" dirty="0"/>
              <a:t> themes, helping children to identify feelings and how they impact </a:t>
            </a:r>
            <a:r>
              <a:rPr lang="en-US" sz="1300" dirty="0" err="1"/>
              <a:t>behaviours</a:t>
            </a:r>
            <a:r>
              <a:rPr lang="en-US" sz="1300" dirty="0"/>
              <a:t> in others and themselves. </a:t>
            </a:r>
            <a:endParaRPr lang="en-US" sz="1300" dirty="0">
              <a:ea typeface="Calibri"/>
              <a:cs typeface="Calibri"/>
            </a:endParaRPr>
          </a:p>
          <a:p>
            <a:pPr marL="0" indent="0">
              <a:lnSpc>
                <a:spcPct val="90000"/>
              </a:lnSpc>
              <a:buNone/>
            </a:pPr>
            <a:endParaRPr lang="en-US" sz="1300" dirty="0">
              <a:latin typeface="Century Gothic"/>
              <a:ea typeface="Calibri"/>
              <a:cs typeface="Calibri"/>
            </a:endParaRPr>
          </a:p>
          <a:p>
            <a:pPr marL="0" indent="0">
              <a:lnSpc>
                <a:spcPct val="90000"/>
              </a:lnSpc>
              <a:buNone/>
            </a:pPr>
            <a:r>
              <a:rPr lang="en-US" sz="1300" dirty="0"/>
              <a:t> </a:t>
            </a:r>
            <a:r>
              <a:rPr lang="en-US" sz="1300" dirty="0">
                <a:latin typeface="Century Gothic"/>
                <a:ea typeface="Calibri"/>
                <a:cs typeface="Calibri"/>
              </a:rPr>
              <a:t>The overall aim of the </a:t>
            </a:r>
            <a:r>
              <a:rPr lang="en-US" sz="1300" dirty="0" err="1">
                <a:latin typeface="Century Gothic"/>
                <a:ea typeface="Calibri"/>
                <a:cs typeface="Calibri"/>
              </a:rPr>
              <a:t>programme</a:t>
            </a:r>
            <a:r>
              <a:rPr lang="en-US" sz="1300" dirty="0">
                <a:latin typeface="Century Gothic"/>
                <a:ea typeface="Calibri"/>
                <a:cs typeface="Calibri"/>
              </a:rPr>
              <a:t> is </a:t>
            </a:r>
            <a:r>
              <a:rPr lang="en-GB" sz="1300" b="1" i="1" dirty="0">
                <a:latin typeface="Century Gothic"/>
                <a:ea typeface="Calibri"/>
                <a:cs typeface="Calibri"/>
              </a:rPr>
              <a:t>“to increase children’s understanding of feeling safe and to explore and promote behaviours which will contribute to a safe environment.”</a:t>
            </a:r>
          </a:p>
          <a:p>
            <a:pPr marL="0" indent="0">
              <a:lnSpc>
                <a:spcPct val="90000"/>
              </a:lnSpc>
              <a:buNone/>
            </a:pPr>
            <a:endParaRPr lang="en-GB" sz="1300" b="1" i="1" dirty="0">
              <a:latin typeface="Century Gothic"/>
              <a:ea typeface="Calibri"/>
              <a:cs typeface="Calibri"/>
            </a:endParaRPr>
          </a:p>
          <a:p>
            <a:pPr marL="0" indent="0">
              <a:lnSpc>
                <a:spcPct val="90000"/>
              </a:lnSpc>
              <a:buNone/>
            </a:pPr>
            <a:r>
              <a:rPr lang="en-GB" sz="1300" dirty="0">
                <a:latin typeface="Century Gothic"/>
                <a:ea typeface="Calibri"/>
                <a:cs typeface="Calibri"/>
              </a:rPr>
              <a:t>Each session builds on the knowledge from the previous week. It has been developed to encourage creativity and play as tools to investigate and reflect on their thoughts, experiences and understanding of safety, empowerment and resilience.</a:t>
            </a:r>
          </a:p>
          <a:p>
            <a:pPr marL="0" indent="0">
              <a:lnSpc>
                <a:spcPct val="90000"/>
              </a:lnSpc>
              <a:buNone/>
            </a:pPr>
            <a:endParaRPr lang="en-GB" sz="1300" b="1" i="1" dirty="0">
              <a:latin typeface="Century Gothic"/>
              <a:ea typeface="Calibri"/>
              <a:cs typeface="Calibri"/>
            </a:endParaRPr>
          </a:p>
          <a:p>
            <a:pPr marL="0" indent="0">
              <a:lnSpc>
                <a:spcPct val="90000"/>
              </a:lnSpc>
              <a:buNone/>
            </a:pPr>
            <a:endParaRPr lang="en-GB" sz="1300" b="1" i="1" dirty="0">
              <a:latin typeface="Century Gothic"/>
              <a:ea typeface="Calibri"/>
              <a:cs typeface="Calibri"/>
            </a:endParaRPr>
          </a:p>
        </p:txBody>
      </p:sp>
    </p:spTree>
    <p:extLst>
      <p:ext uri="{BB962C8B-B14F-4D97-AF65-F5344CB8AC3E}">
        <p14:creationId xmlns:p14="http://schemas.microsoft.com/office/powerpoint/2010/main" val="316888353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6C5DC691-4922-E19E-3092-99A5F187A559}"/>
              </a:ext>
            </a:extLst>
          </p:cNvPr>
          <p:cNvGrpSpPr/>
          <p:nvPr/>
        </p:nvGrpSpPr>
        <p:grpSpPr>
          <a:xfrm>
            <a:off x="0" y="11444"/>
            <a:ext cx="12202633" cy="6846556"/>
            <a:chOff x="-10633" y="11444"/>
            <a:chExt cx="12202633" cy="6846556"/>
          </a:xfrm>
        </p:grpSpPr>
        <p:pic>
          <p:nvPicPr>
            <p:cNvPr id="7" name="Picture 6">
              <a:extLst>
                <a:ext uri="{FF2B5EF4-FFF2-40B4-BE49-F238E27FC236}">
                  <a16:creationId xmlns:a16="http://schemas.microsoft.com/office/drawing/2014/main" id="{2B8CB65F-16DB-A4B5-0D11-EF4C66B81F46}"/>
                </a:ext>
              </a:extLst>
            </p:cNvPr>
            <p:cNvPicPr>
              <a:picLocks noChangeAspect="1"/>
            </p:cNvPicPr>
            <p:nvPr/>
          </p:nvPicPr>
          <p:blipFill>
            <a:blip r:embed="rId2"/>
            <a:stretch>
              <a:fillRect/>
            </a:stretch>
          </p:blipFill>
          <p:spPr>
            <a:xfrm>
              <a:off x="0" y="11444"/>
              <a:ext cx="12192000" cy="5934075"/>
            </a:xfrm>
            <a:prstGeom prst="rect">
              <a:avLst/>
            </a:prstGeom>
          </p:spPr>
        </p:pic>
        <p:pic>
          <p:nvPicPr>
            <p:cNvPr id="8" name="Picture 7">
              <a:extLst>
                <a:ext uri="{FF2B5EF4-FFF2-40B4-BE49-F238E27FC236}">
                  <a16:creationId xmlns:a16="http://schemas.microsoft.com/office/drawing/2014/main" id="{90C130A5-33D8-97CB-3F07-67EBF73725AF}"/>
                </a:ext>
              </a:extLst>
            </p:cNvPr>
            <p:cNvPicPr>
              <a:picLocks noChangeAspect="1"/>
            </p:cNvPicPr>
            <p:nvPr/>
          </p:nvPicPr>
          <p:blipFill>
            <a:blip r:embed="rId3"/>
            <a:stretch>
              <a:fillRect/>
            </a:stretch>
          </p:blipFill>
          <p:spPr>
            <a:xfrm>
              <a:off x="-10633" y="5324211"/>
              <a:ext cx="12192000" cy="1522345"/>
            </a:xfrm>
            <a:prstGeom prst="rect">
              <a:avLst/>
            </a:prstGeom>
          </p:spPr>
        </p:pic>
        <p:pic>
          <p:nvPicPr>
            <p:cNvPr id="9" name="Picture 8" descr="Image preview">
              <a:extLst>
                <a:ext uri="{FF2B5EF4-FFF2-40B4-BE49-F238E27FC236}">
                  <a16:creationId xmlns:a16="http://schemas.microsoft.com/office/drawing/2014/main" id="{B109EBBD-85DA-B33E-B9AA-F83149EE451B}"/>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019030" y="6105525"/>
              <a:ext cx="2172970" cy="752475"/>
            </a:xfrm>
            <a:prstGeom prst="rect">
              <a:avLst/>
            </a:prstGeom>
            <a:noFill/>
            <a:ln>
              <a:noFill/>
            </a:ln>
          </p:spPr>
        </p:pic>
      </p:grpSp>
      <p:sp>
        <p:nvSpPr>
          <p:cNvPr id="2" name="Title 1">
            <a:extLst>
              <a:ext uri="{FF2B5EF4-FFF2-40B4-BE49-F238E27FC236}">
                <a16:creationId xmlns:a16="http://schemas.microsoft.com/office/drawing/2014/main" id="{BA42666B-5610-F9D6-6FE9-AF61D784BCB2}"/>
              </a:ext>
            </a:extLst>
          </p:cNvPr>
          <p:cNvSpPr>
            <a:spLocks noGrp="1"/>
          </p:cNvSpPr>
          <p:nvPr>
            <p:ph type="title"/>
          </p:nvPr>
        </p:nvSpPr>
        <p:spPr>
          <a:xfrm>
            <a:off x="810000" y="447188"/>
            <a:ext cx="10571998" cy="970450"/>
          </a:xfrm>
        </p:spPr>
        <p:txBody>
          <a:bodyPr>
            <a:normAutofit/>
          </a:bodyPr>
          <a:lstStyle/>
          <a:p>
            <a:r>
              <a:rPr lang="en-US" dirty="0"/>
              <a:t>            Drawing &amp; Talking</a:t>
            </a:r>
          </a:p>
        </p:txBody>
      </p:sp>
      <p:sp>
        <p:nvSpPr>
          <p:cNvPr id="3" name="Content Placeholder 2">
            <a:extLst>
              <a:ext uri="{FF2B5EF4-FFF2-40B4-BE49-F238E27FC236}">
                <a16:creationId xmlns:a16="http://schemas.microsoft.com/office/drawing/2014/main" id="{167008EC-9510-5DCF-5FFC-7BAFC784E655}"/>
              </a:ext>
            </a:extLst>
          </p:cNvPr>
          <p:cNvSpPr>
            <a:spLocks noGrp="1"/>
          </p:cNvSpPr>
          <p:nvPr>
            <p:ph idx="1"/>
          </p:nvPr>
        </p:nvSpPr>
        <p:spPr>
          <a:xfrm>
            <a:off x="127591" y="1855780"/>
            <a:ext cx="7894631" cy="3632200"/>
          </a:xfrm>
        </p:spPr>
        <p:txBody>
          <a:bodyPr vert="horz" lIns="91440" tIns="45720" rIns="91440" bIns="45720" rtlCol="0">
            <a:normAutofit lnSpcReduction="10000"/>
          </a:bodyPr>
          <a:lstStyle/>
          <a:p>
            <a:pPr>
              <a:lnSpc>
                <a:spcPct val="90000"/>
              </a:lnSpc>
            </a:pPr>
            <a:r>
              <a:rPr lang="en-US" dirty="0">
                <a:latin typeface="Aptos" panose="020B0004020202020204" pitchFamily="34" charset="0"/>
                <a:ea typeface="+mn-lt"/>
                <a:cs typeface="+mn-lt"/>
              </a:rPr>
              <a:t>D&amp;T is an attachment based therapeutic intervention, using a non-directive, gentle approach to enable clients to explore their inner thoughts and feelings in a creative and safe way.</a:t>
            </a:r>
          </a:p>
          <a:p>
            <a:pPr>
              <a:lnSpc>
                <a:spcPct val="90000"/>
              </a:lnSpc>
            </a:pPr>
            <a:r>
              <a:rPr lang="en-US" dirty="0">
                <a:latin typeface="Aptos" panose="020B0004020202020204" pitchFamily="34" charset="0"/>
                <a:ea typeface="+mn-lt"/>
                <a:cs typeface="+mn-lt"/>
              </a:rPr>
              <a:t>It can be used for both one-to-one and group sessions and as advanced trained practitioners, we can also provide individual sand play sessions which are particularly useful for younger clients who require a non-verbal way to explore and process their emotions.</a:t>
            </a:r>
            <a:endParaRPr lang="en-US" dirty="0">
              <a:latin typeface="Aptos" panose="020B0004020202020204" pitchFamily="34" charset="0"/>
            </a:endParaRPr>
          </a:p>
          <a:p>
            <a:pPr>
              <a:lnSpc>
                <a:spcPct val="90000"/>
              </a:lnSpc>
            </a:pPr>
            <a:r>
              <a:rPr lang="en-US" dirty="0">
                <a:latin typeface="Aptos" panose="020B0004020202020204" pitchFamily="34" charset="0"/>
                <a:ea typeface="+mn-lt"/>
                <a:cs typeface="+mn-lt"/>
              </a:rPr>
              <a:t>Drawing and Talking, used as an early intervention technique to compliment CAHMS and other specialty services, has shown to be a valuable resource in supporting early childhood development and long term emotional resilience. Statistics show that 50% of lifelong mental health issues can be diagnosed before the age of 14, usually preceded by a range of smaller non-specific emotional-social difficulties in life, which is why early intervention is key.</a:t>
            </a:r>
            <a:endParaRPr lang="en-US" dirty="0">
              <a:latin typeface="Aptos" panose="020B0004020202020204" pitchFamily="34" charset="0"/>
            </a:endParaRPr>
          </a:p>
          <a:p>
            <a:pPr>
              <a:lnSpc>
                <a:spcPct val="90000"/>
              </a:lnSpc>
            </a:pPr>
            <a:endParaRPr lang="en-US" sz="1500" dirty="0"/>
          </a:p>
        </p:txBody>
      </p:sp>
      <p:pic>
        <p:nvPicPr>
          <p:cNvPr id="5" name="Picture 4" descr="Drawing and Talking">
            <a:extLst>
              <a:ext uri="{FF2B5EF4-FFF2-40B4-BE49-F238E27FC236}">
                <a16:creationId xmlns:a16="http://schemas.microsoft.com/office/drawing/2014/main" id="{FE8E7617-2C27-F82D-5D3E-79090EF58496}"/>
              </a:ext>
            </a:extLst>
          </p:cNvPr>
          <p:cNvPicPr>
            <a:picLocks noChangeAspect="1"/>
          </p:cNvPicPr>
          <p:nvPr/>
        </p:nvPicPr>
        <p:blipFill>
          <a:blip r:embed="rId5"/>
          <a:srcRect t="2845" r="1" b="24045"/>
          <a:stretch/>
        </p:blipFill>
        <p:spPr>
          <a:xfrm>
            <a:off x="8468936" y="777185"/>
            <a:ext cx="2913062" cy="1731885"/>
          </a:xfrm>
          <a:prstGeom prst="roundRect">
            <a:avLst>
              <a:gd name="adj" fmla="val 5343"/>
            </a:avLst>
          </a:prstGeom>
          <a:ln>
            <a:solidFill>
              <a:schemeClr val="accent1"/>
            </a:solidFill>
          </a:ln>
          <a:effectLst/>
        </p:spPr>
      </p:pic>
      <p:pic>
        <p:nvPicPr>
          <p:cNvPr id="4" name="Picture 3" descr="A child drawing a family&#10;&#10;Description automatically generated">
            <a:extLst>
              <a:ext uri="{FF2B5EF4-FFF2-40B4-BE49-F238E27FC236}">
                <a16:creationId xmlns:a16="http://schemas.microsoft.com/office/drawing/2014/main" id="{C0E5673B-00C6-7FED-F6CB-D32BA5626EEE}"/>
              </a:ext>
            </a:extLst>
          </p:cNvPr>
          <p:cNvPicPr>
            <a:picLocks noChangeAspect="1"/>
          </p:cNvPicPr>
          <p:nvPr/>
        </p:nvPicPr>
        <p:blipFill>
          <a:blip r:embed="rId6"/>
          <a:srcRect t="15754" r="5" b="12186"/>
          <a:stretch/>
        </p:blipFill>
        <p:spPr>
          <a:xfrm>
            <a:off x="8468936" y="3050698"/>
            <a:ext cx="2913062" cy="1731885"/>
          </a:xfrm>
          <a:prstGeom prst="roundRect">
            <a:avLst>
              <a:gd name="adj" fmla="val 5832"/>
            </a:avLst>
          </a:prstGeom>
          <a:ln>
            <a:solidFill>
              <a:schemeClr val="accent1"/>
            </a:solidFill>
          </a:ln>
          <a:effectLst/>
        </p:spPr>
      </p:pic>
    </p:spTree>
    <p:extLst>
      <p:ext uri="{BB962C8B-B14F-4D97-AF65-F5344CB8AC3E}">
        <p14:creationId xmlns:p14="http://schemas.microsoft.com/office/powerpoint/2010/main" val="96926698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208C739A-429D-6307-F37D-540302055C13}"/>
              </a:ext>
            </a:extLst>
          </p:cNvPr>
          <p:cNvGrpSpPr/>
          <p:nvPr/>
        </p:nvGrpSpPr>
        <p:grpSpPr>
          <a:xfrm>
            <a:off x="10633" y="11444"/>
            <a:ext cx="12202633" cy="6846556"/>
            <a:chOff x="-10633" y="11444"/>
            <a:chExt cx="12202633" cy="6846556"/>
          </a:xfrm>
        </p:grpSpPr>
        <p:pic>
          <p:nvPicPr>
            <p:cNvPr id="5" name="Picture 4">
              <a:extLst>
                <a:ext uri="{FF2B5EF4-FFF2-40B4-BE49-F238E27FC236}">
                  <a16:creationId xmlns:a16="http://schemas.microsoft.com/office/drawing/2014/main" id="{8736B42F-86ED-E920-BF52-25EE69B6F023}"/>
                </a:ext>
              </a:extLst>
            </p:cNvPr>
            <p:cNvPicPr>
              <a:picLocks noChangeAspect="1"/>
            </p:cNvPicPr>
            <p:nvPr/>
          </p:nvPicPr>
          <p:blipFill>
            <a:blip r:embed="rId2"/>
            <a:stretch>
              <a:fillRect/>
            </a:stretch>
          </p:blipFill>
          <p:spPr>
            <a:xfrm>
              <a:off x="0" y="11444"/>
              <a:ext cx="12192000" cy="5934075"/>
            </a:xfrm>
            <a:prstGeom prst="rect">
              <a:avLst/>
            </a:prstGeom>
          </p:spPr>
        </p:pic>
        <p:pic>
          <p:nvPicPr>
            <p:cNvPr id="6" name="Picture 5">
              <a:extLst>
                <a:ext uri="{FF2B5EF4-FFF2-40B4-BE49-F238E27FC236}">
                  <a16:creationId xmlns:a16="http://schemas.microsoft.com/office/drawing/2014/main" id="{B20AE945-0B5A-B5CA-32A8-CF2FBD9D70DE}"/>
                </a:ext>
              </a:extLst>
            </p:cNvPr>
            <p:cNvPicPr>
              <a:picLocks noChangeAspect="1"/>
            </p:cNvPicPr>
            <p:nvPr/>
          </p:nvPicPr>
          <p:blipFill>
            <a:blip r:embed="rId3"/>
            <a:stretch>
              <a:fillRect/>
            </a:stretch>
          </p:blipFill>
          <p:spPr>
            <a:xfrm>
              <a:off x="-10633" y="5324211"/>
              <a:ext cx="12192000" cy="1522345"/>
            </a:xfrm>
            <a:prstGeom prst="rect">
              <a:avLst/>
            </a:prstGeom>
          </p:spPr>
        </p:pic>
        <p:pic>
          <p:nvPicPr>
            <p:cNvPr id="7" name="Picture 6" descr="Image preview">
              <a:extLst>
                <a:ext uri="{FF2B5EF4-FFF2-40B4-BE49-F238E27FC236}">
                  <a16:creationId xmlns:a16="http://schemas.microsoft.com/office/drawing/2014/main" id="{223665EB-0513-A473-5B30-19284C60943A}"/>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019030" y="6105525"/>
              <a:ext cx="2172970" cy="752475"/>
            </a:xfrm>
            <a:prstGeom prst="rect">
              <a:avLst/>
            </a:prstGeom>
            <a:noFill/>
            <a:ln>
              <a:noFill/>
            </a:ln>
          </p:spPr>
        </p:pic>
      </p:grpSp>
      <p:pic>
        <p:nvPicPr>
          <p:cNvPr id="8" name="Picture 7" descr="A blue sign with a question mark&#10;&#10;Description automatically generated">
            <a:extLst>
              <a:ext uri="{FF2B5EF4-FFF2-40B4-BE49-F238E27FC236}">
                <a16:creationId xmlns:a16="http://schemas.microsoft.com/office/drawing/2014/main" id="{D785D14B-D56B-2E64-F0DB-F7065536C71F}"/>
              </a:ext>
            </a:extLst>
          </p:cNvPr>
          <p:cNvPicPr>
            <a:picLocks noChangeAspect="1"/>
          </p:cNvPicPr>
          <p:nvPr/>
        </p:nvPicPr>
        <p:blipFill>
          <a:blip r:embed="rId5"/>
          <a:stretch>
            <a:fillRect/>
          </a:stretch>
        </p:blipFill>
        <p:spPr>
          <a:xfrm>
            <a:off x="9088582" y="814514"/>
            <a:ext cx="2743200" cy="3982064"/>
          </a:xfrm>
          <a:prstGeom prst="rect">
            <a:avLst/>
          </a:prstGeom>
        </p:spPr>
      </p:pic>
      <p:sp>
        <p:nvSpPr>
          <p:cNvPr id="2" name="Title 1">
            <a:extLst>
              <a:ext uri="{FF2B5EF4-FFF2-40B4-BE49-F238E27FC236}">
                <a16:creationId xmlns:a16="http://schemas.microsoft.com/office/drawing/2014/main" id="{9970E1F4-2948-93A6-7860-7C552192F396}"/>
              </a:ext>
            </a:extLst>
          </p:cNvPr>
          <p:cNvSpPr>
            <a:spLocks noGrp="1"/>
          </p:cNvSpPr>
          <p:nvPr>
            <p:ph type="title"/>
          </p:nvPr>
        </p:nvSpPr>
        <p:spPr>
          <a:xfrm>
            <a:off x="788735" y="-136092"/>
            <a:ext cx="10571998" cy="803487"/>
          </a:xfrm>
        </p:spPr>
        <p:txBody>
          <a:bodyPr/>
          <a:lstStyle/>
          <a:p>
            <a:r>
              <a:rPr lang="en-US" dirty="0"/>
              <a:t>Who's in Charge?</a:t>
            </a:r>
          </a:p>
        </p:txBody>
      </p:sp>
      <p:sp>
        <p:nvSpPr>
          <p:cNvPr id="3" name="Content Placeholder 2">
            <a:extLst>
              <a:ext uri="{FF2B5EF4-FFF2-40B4-BE49-F238E27FC236}">
                <a16:creationId xmlns:a16="http://schemas.microsoft.com/office/drawing/2014/main" id="{4AF5BF56-5A1B-BD2A-907A-E33E61DC651A}"/>
              </a:ext>
            </a:extLst>
          </p:cNvPr>
          <p:cNvSpPr>
            <a:spLocks noGrp="1"/>
          </p:cNvSpPr>
          <p:nvPr>
            <p:ph idx="1"/>
          </p:nvPr>
        </p:nvSpPr>
        <p:spPr>
          <a:xfrm>
            <a:off x="10633" y="813642"/>
            <a:ext cx="8805435" cy="4348933"/>
          </a:xfrm>
        </p:spPr>
        <p:txBody>
          <a:bodyPr>
            <a:noAutofit/>
          </a:bodyPr>
          <a:lstStyle/>
          <a:p>
            <a:r>
              <a:rPr lang="en-US" sz="1600" dirty="0">
                <a:latin typeface="Aptos" panose="020B0004020202020204" pitchFamily="34" charset="0"/>
              </a:rPr>
              <a:t>From October, Restore will be facilitating a new program aimed at parents whose children are behaving violently or abusively towards them(CPV-child to parent violence) or who appear out of parental control.</a:t>
            </a:r>
          </a:p>
          <a:p>
            <a:r>
              <a:rPr lang="en-US" sz="1600" dirty="0">
                <a:latin typeface="Aptos" panose="020B0004020202020204" pitchFamily="34" charset="0"/>
              </a:rPr>
              <a:t>The program consists of 8, two and a half hour sessions and a 2 month follow up.</a:t>
            </a:r>
          </a:p>
          <a:p>
            <a:r>
              <a:rPr lang="en-US" sz="1600" dirty="0">
                <a:latin typeface="Aptos"/>
              </a:rPr>
              <a:t>Who's in charge is divided into three sections:</a:t>
            </a:r>
            <a:br>
              <a:rPr lang="en-US" sz="1600" dirty="0">
                <a:latin typeface="Aptos" panose="020B0004020202020204" pitchFamily="34" charset="0"/>
              </a:rPr>
            </a:br>
            <a:r>
              <a:rPr lang="en-US" sz="1600" dirty="0">
                <a:latin typeface="Aptos"/>
              </a:rPr>
              <a:t>1. Exploring how </a:t>
            </a:r>
            <a:r>
              <a:rPr lang="en-US" sz="1600" dirty="0" err="1">
                <a:latin typeface="Aptos"/>
              </a:rPr>
              <a:t>childrens</a:t>
            </a:r>
            <a:r>
              <a:rPr lang="en-US" sz="1600" dirty="0">
                <a:latin typeface="Aptos"/>
              </a:rPr>
              <a:t> </a:t>
            </a:r>
            <a:r>
              <a:rPr lang="en-US" sz="1600" dirty="0" err="1">
                <a:latin typeface="Aptos"/>
              </a:rPr>
              <a:t>behaviour</a:t>
            </a:r>
            <a:r>
              <a:rPr lang="en-US" sz="1600" dirty="0">
                <a:latin typeface="Aptos"/>
              </a:rPr>
              <a:t> is multi-causal, deconstructing unhelpful myths about their </a:t>
            </a:r>
            <a:r>
              <a:rPr lang="en-US" sz="1600" dirty="0" err="1">
                <a:latin typeface="Aptos"/>
              </a:rPr>
              <a:t>behaviour</a:t>
            </a:r>
            <a:r>
              <a:rPr lang="en-US" sz="1600" dirty="0">
                <a:latin typeface="Aptos"/>
              </a:rPr>
              <a:t> that contribute to guilt, shame and blame. This section also helps parents to identify social changes, parenting styles, nature of abuse and entitlement and power that are likely to make child to parent violence more likely.</a:t>
            </a:r>
            <a:br>
              <a:rPr lang="en-US" sz="1600" dirty="0">
                <a:latin typeface="Aptos" panose="020B0004020202020204" pitchFamily="34" charset="0"/>
              </a:rPr>
            </a:br>
            <a:r>
              <a:rPr lang="en-US" sz="1600" dirty="0">
                <a:latin typeface="Aptos"/>
              </a:rPr>
              <a:t>2. Looks to acknowledge the difficulties parents face when trying to implement boundaries and consequences and the challenges that come with that for those experiencing CPV. The course seeks to empower the parents and therefore promote a more positive balance between child and parent and improve the overall relationship between them.</a:t>
            </a:r>
            <a:br>
              <a:rPr lang="en-US" sz="1600" dirty="0">
                <a:latin typeface="Aptos" panose="020B0004020202020204" pitchFamily="34" charset="0"/>
              </a:rPr>
            </a:br>
            <a:r>
              <a:rPr lang="en-US" sz="1600" dirty="0">
                <a:latin typeface="Aptos"/>
              </a:rPr>
              <a:t>3. The third and final part of the program supports the parents to make positive changes and reinforce them whilst also working on some advanced topics. There are </a:t>
            </a:r>
            <a:r>
              <a:rPr lang="en-US" sz="1600" dirty="0" err="1">
                <a:latin typeface="Aptos"/>
              </a:rPr>
              <a:t>focussed</a:t>
            </a:r>
            <a:r>
              <a:rPr lang="en-US" sz="1600" dirty="0">
                <a:latin typeface="Aptos"/>
              </a:rPr>
              <a:t> on anger, assertiveness and self-care. Parents will be supported to become self-reflective in order to gain a deeper understanding of themselves which will enhance their ability to remain empowered in their relationships with their children.</a:t>
            </a:r>
          </a:p>
        </p:txBody>
      </p:sp>
    </p:spTree>
    <p:extLst>
      <p:ext uri="{BB962C8B-B14F-4D97-AF65-F5344CB8AC3E}">
        <p14:creationId xmlns:p14="http://schemas.microsoft.com/office/powerpoint/2010/main" val="225310887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297652E6-EF1E-FC16-953B-3644CB393371}"/>
              </a:ext>
            </a:extLst>
          </p:cNvPr>
          <p:cNvGrpSpPr/>
          <p:nvPr/>
        </p:nvGrpSpPr>
        <p:grpSpPr>
          <a:xfrm>
            <a:off x="-10633" y="11444"/>
            <a:ext cx="12202633" cy="6846556"/>
            <a:chOff x="-10633" y="11444"/>
            <a:chExt cx="12202633" cy="6846556"/>
          </a:xfrm>
        </p:grpSpPr>
        <p:pic>
          <p:nvPicPr>
            <p:cNvPr id="5" name="Picture 4">
              <a:extLst>
                <a:ext uri="{FF2B5EF4-FFF2-40B4-BE49-F238E27FC236}">
                  <a16:creationId xmlns:a16="http://schemas.microsoft.com/office/drawing/2014/main" id="{8E17F8BF-D719-6296-468D-53A09D6FF186}"/>
                </a:ext>
              </a:extLst>
            </p:cNvPr>
            <p:cNvPicPr>
              <a:picLocks noChangeAspect="1"/>
            </p:cNvPicPr>
            <p:nvPr/>
          </p:nvPicPr>
          <p:blipFill>
            <a:blip r:embed="rId2"/>
            <a:stretch>
              <a:fillRect/>
            </a:stretch>
          </p:blipFill>
          <p:spPr>
            <a:xfrm>
              <a:off x="0" y="11444"/>
              <a:ext cx="12192000" cy="5934075"/>
            </a:xfrm>
            <a:prstGeom prst="rect">
              <a:avLst/>
            </a:prstGeom>
          </p:spPr>
        </p:pic>
        <p:pic>
          <p:nvPicPr>
            <p:cNvPr id="6" name="Picture 5">
              <a:extLst>
                <a:ext uri="{FF2B5EF4-FFF2-40B4-BE49-F238E27FC236}">
                  <a16:creationId xmlns:a16="http://schemas.microsoft.com/office/drawing/2014/main" id="{7056B31E-7874-1FA2-27C5-93EECDCE35DB}"/>
                </a:ext>
              </a:extLst>
            </p:cNvPr>
            <p:cNvPicPr>
              <a:picLocks noChangeAspect="1"/>
            </p:cNvPicPr>
            <p:nvPr/>
          </p:nvPicPr>
          <p:blipFill>
            <a:blip r:embed="rId3"/>
            <a:stretch>
              <a:fillRect/>
            </a:stretch>
          </p:blipFill>
          <p:spPr>
            <a:xfrm>
              <a:off x="-10633" y="5324211"/>
              <a:ext cx="12192000" cy="1522345"/>
            </a:xfrm>
            <a:prstGeom prst="rect">
              <a:avLst/>
            </a:prstGeom>
          </p:spPr>
        </p:pic>
        <p:pic>
          <p:nvPicPr>
            <p:cNvPr id="7" name="Picture 6" descr="Image preview">
              <a:extLst>
                <a:ext uri="{FF2B5EF4-FFF2-40B4-BE49-F238E27FC236}">
                  <a16:creationId xmlns:a16="http://schemas.microsoft.com/office/drawing/2014/main" id="{2ABF2AE4-BEC9-4666-4100-1651A73A9AD7}"/>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019030" y="6105525"/>
              <a:ext cx="2172970" cy="752475"/>
            </a:xfrm>
            <a:prstGeom prst="rect">
              <a:avLst/>
            </a:prstGeom>
            <a:noFill/>
            <a:ln>
              <a:noFill/>
            </a:ln>
          </p:spPr>
        </p:pic>
      </p:grpSp>
      <p:sp>
        <p:nvSpPr>
          <p:cNvPr id="2" name="Title 1">
            <a:extLst>
              <a:ext uri="{FF2B5EF4-FFF2-40B4-BE49-F238E27FC236}">
                <a16:creationId xmlns:a16="http://schemas.microsoft.com/office/drawing/2014/main" id="{153F3B60-65CC-8A38-8085-BB9B1285D9CF}"/>
              </a:ext>
            </a:extLst>
          </p:cNvPr>
          <p:cNvSpPr>
            <a:spLocks noGrp="1"/>
          </p:cNvSpPr>
          <p:nvPr>
            <p:ph type="title"/>
          </p:nvPr>
        </p:nvSpPr>
        <p:spPr>
          <a:xfrm>
            <a:off x="480487" y="241242"/>
            <a:ext cx="10571998" cy="970450"/>
          </a:xfrm>
        </p:spPr>
        <p:txBody>
          <a:bodyPr/>
          <a:lstStyle/>
          <a:p>
            <a:r>
              <a:rPr lang="en-US"/>
              <a:t>Play Therapy</a:t>
            </a:r>
          </a:p>
        </p:txBody>
      </p:sp>
      <p:sp>
        <p:nvSpPr>
          <p:cNvPr id="3" name="Content Placeholder 2">
            <a:extLst>
              <a:ext uri="{FF2B5EF4-FFF2-40B4-BE49-F238E27FC236}">
                <a16:creationId xmlns:a16="http://schemas.microsoft.com/office/drawing/2014/main" id="{85BB7C5D-E077-A439-6DF4-64FC32D58B7F}"/>
              </a:ext>
            </a:extLst>
          </p:cNvPr>
          <p:cNvSpPr>
            <a:spLocks noGrp="1"/>
          </p:cNvSpPr>
          <p:nvPr>
            <p:ph idx="1"/>
          </p:nvPr>
        </p:nvSpPr>
        <p:spPr>
          <a:xfrm>
            <a:off x="4678548" y="417352"/>
            <a:ext cx="7341590" cy="4746853"/>
          </a:xfrm>
        </p:spPr>
        <p:txBody>
          <a:bodyPr>
            <a:noAutofit/>
          </a:bodyPr>
          <a:lstStyle/>
          <a:p>
            <a:r>
              <a:rPr lang="en-US" sz="1500" dirty="0">
                <a:latin typeface="Aptos"/>
              </a:rPr>
              <a:t>At Restore, we also have some availability for children to access some free Play Therapy with a member of staff who is completing the final part of their Play Therapy qualification. </a:t>
            </a:r>
          </a:p>
          <a:p>
            <a:r>
              <a:rPr lang="en-US" sz="1500" dirty="0">
                <a:latin typeface="Aptos"/>
              </a:rPr>
              <a:t>To qualify, children will need to be referred by staff at Restore or a member of school staff and there is some eligibility criteria that needs to be met. </a:t>
            </a:r>
          </a:p>
          <a:p>
            <a:r>
              <a:rPr lang="en-US" sz="1500" b="1" u="sng" dirty="0">
                <a:latin typeface="Aptos"/>
              </a:rPr>
              <a:t>What is Play Therapy?</a:t>
            </a:r>
          </a:p>
          <a:p>
            <a:r>
              <a:rPr lang="en-US" sz="1500" i="1" dirty="0">
                <a:latin typeface="Aptos"/>
                <a:ea typeface="+mn-lt"/>
                <a:cs typeface="+mn-lt"/>
              </a:rPr>
              <a:t>A method of helping children with behaviour and emotional difficulties to help themselves identify uncomfortable feelings.</a:t>
            </a:r>
            <a:endParaRPr lang="en-US" sz="1500" i="1" dirty="0">
              <a:latin typeface="Aptos"/>
            </a:endParaRPr>
          </a:p>
          <a:p>
            <a:r>
              <a:rPr lang="en-US" sz="1500" i="1" dirty="0">
                <a:latin typeface="Aptos"/>
                <a:ea typeface="+mn-lt"/>
                <a:cs typeface="+mn-lt"/>
              </a:rPr>
              <a:t>•Play is the child’s natural medium of self-expression. This has been shown to be essential to child development and well-being.</a:t>
            </a:r>
            <a:endParaRPr lang="en-US" sz="1500" i="1" dirty="0">
              <a:latin typeface="Aptos"/>
            </a:endParaRPr>
          </a:p>
          <a:p>
            <a:r>
              <a:rPr lang="en-US" sz="1500" i="1" dirty="0">
                <a:latin typeface="Aptos"/>
                <a:ea typeface="+mn-lt"/>
                <a:cs typeface="+mn-lt"/>
              </a:rPr>
              <a:t>•Therapeutic Play offers an opportunity for individuals to “play out” their feelings and emotions in a safe, non-judgmental space with a therapeutic objective.</a:t>
            </a:r>
            <a:endParaRPr lang="en-US" sz="1500" dirty="0">
              <a:latin typeface="Aptos"/>
            </a:endParaRPr>
          </a:p>
          <a:p>
            <a:br>
              <a:rPr lang="en-US" sz="1500" dirty="0">
                <a:latin typeface="Aptos"/>
              </a:rPr>
            </a:br>
            <a:r>
              <a:rPr lang="en-US" sz="1500" dirty="0">
                <a:latin typeface="Aptos"/>
                <a:ea typeface="+mn-lt"/>
                <a:cs typeface="+mn-lt"/>
              </a:rPr>
              <a:t>Using play means that the child can explore their thoughts and feelings in creative and dynamic ways, without having to use words to articulate themselves. In Play Therapy sessions, children explore their own creativity and express themselves using media such as: drawing and painting, clay, sand tray and miniatures, guided imagery and relaxation techniques, drama and puppetry, storytelling movement and music.</a:t>
            </a:r>
          </a:p>
        </p:txBody>
      </p:sp>
      <p:pic>
        <p:nvPicPr>
          <p:cNvPr id="8" name="Picture 7" descr="A child with her hands up&#10;&#10;Description automatically generated">
            <a:extLst>
              <a:ext uri="{FF2B5EF4-FFF2-40B4-BE49-F238E27FC236}">
                <a16:creationId xmlns:a16="http://schemas.microsoft.com/office/drawing/2014/main" id="{0BF33B8A-8E7D-FB70-E7FD-0C198AAE4177}"/>
              </a:ext>
            </a:extLst>
          </p:cNvPr>
          <p:cNvPicPr>
            <a:picLocks noChangeAspect="1"/>
          </p:cNvPicPr>
          <p:nvPr/>
        </p:nvPicPr>
        <p:blipFill>
          <a:blip r:embed="rId5"/>
          <a:stretch>
            <a:fillRect/>
          </a:stretch>
        </p:blipFill>
        <p:spPr>
          <a:xfrm>
            <a:off x="478971" y="1328056"/>
            <a:ext cx="4027715" cy="3883553"/>
          </a:xfrm>
          <a:prstGeom prst="rect">
            <a:avLst/>
          </a:prstGeom>
        </p:spPr>
      </p:pic>
    </p:spTree>
    <p:extLst>
      <p:ext uri="{BB962C8B-B14F-4D97-AF65-F5344CB8AC3E}">
        <p14:creationId xmlns:p14="http://schemas.microsoft.com/office/powerpoint/2010/main" val="94460169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067A97-D938-4EBB-33EE-5D578C9EAEA2}"/>
              </a:ext>
            </a:extLst>
          </p:cNvPr>
          <p:cNvSpPr>
            <a:spLocks noGrp="1"/>
          </p:cNvSpPr>
          <p:nvPr>
            <p:ph type="ctrTitle"/>
          </p:nvPr>
        </p:nvSpPr>
        <p:spPr>
          <a:xfrm>
            <a:off x="1880137" y="162833"/>
            <a:ext cx="7660865" cy="1068316"/>
          </a:xfrm>
        </p:spPr>
        <p:txBody>
          <a:bodyPr/>
          <a:lstStyle/>
          <a:p>
            <a:pPr algn="ctr"/>
            <a:r>
              <a:rPr lang="en-GB" sz="6600" dirty="0">
                <a:latin typeface="Ariana pro"/>
              </a:rPr>
              <a:t>Junction</a:t>
            </a:r>
            <a:r>
              <a:rPr lang="en-GB" sz="4000" dirty="0">
                <a:latin typeface="Ariana pro"/>
              </a:rPr>
              <a:t> </a:t>
            </a:r>
          </a:p>
        </p:txBody>
      </p:sp>
      <p:sp>
        <p:nvSpPr>
          <p:cNvPr id="3" name="Subtitle 2">
            <a:extLst>
              <a:ext uri="{FF2B5EF4-FFF2-40B4-BE49-F238E27FC236}">
                <a16:creationId xmlns:a16="http://schemas.microsoft.com/office/drawing/2014/main" id="{6A306781-6612-F79C-130A-84A6A1739C79}"/>
              </a:ext>
            </a:extLst>
          </p:cNvPr>
          <p:cNvSpPr>
            <a:spLocks noGrp="1"/>
          </p:cNvSpPr>
          <p:nvPr>
            <p:ph type="subTitle" idx="1"/>
          </p:nvPr>
        </p:nvSpPr>
        <p:spPr/>
        <p:txBody>
          <a:bodyPr/>
          <a:lstStyle/>
          <a:p>
            <a:endParaRPr lang="en-GB"/>
          </a:p>
        </p:txBody>
      </p:sp>
      <p:grpSp>
        <p:nvGrpSpPr>
          <p:cNvPr id="13" name="Group 12">
            <a:extLst>
              <a:ext uri="{FF2B5EF4-FFF2-40B4-BE49-F238E27FC236}">
                <a16:creationId xmlns:a16="http://schemas.microsoft.com/office/drawing/2014/main" id="{7D220DB2-0165-597D-4E04-D8D72EC34F88}"/>
              </a:ext>
            </a:extLst>
          </p:cNvPr>
          <p:cNvGrpSpPr/>
          <p:nvPr/>
        </p:nvGrpSpPr>
        <p:grpSpPr>
          <a:xfrm>
            <a:off x="-10633" y="11444"/>
            <a:ext cx="12202633" cy="6846556"/>
            <a:chOff x="-10633" y="11444"/>
            <a:chExt cx="12202633" cy="6846556"/>
          </a:xfrm>
        </p:grpSpPr>
        <p:pic>
          <p:nvPicPr>
            <p:cNvPr id="7" name="Picture 6">
              <a:extLst>
                <a:ext uri="{FF2B5EF4-FFF2-40B4-BE49-F238E27FC236}">
                  <a16:creationId xmlns:a16="http://schemas.microsoft.com/office/drawing/2014/main" id="{D0F6ED8B-3923-0D39-C7D6-C27AC58C0D5D}"/>
                </a:ext>
              </a:extLst>
            </p:cNvPr>
            <p:cNvPicPr>
              <a:picLocks noChangeAspect="1"/>
            </p:cNvPicPr>
            <p:nvPr/>
          </p:nvPicPr>
          <p:blipFill>
            <a:blip r:embed="rId2"/>
            <a:stretch>
              <a:fillRect/>
            </a:stretch>
          </p:blipFill>
          <p:spPr>
            <a:xfrm>
              <a:off x="0" y="11444"/>
              <a:ext cx="12192000" cy="5934075"/>
            </a:xfrm>
            <a:prstGeom prst="rect">
              <a:avLst/>
            </a:prstGeom>
          </p:spPr>
        </p:pic>
        <p:pic>
          <p:nvPicPr>
            <p:cNvPr id="15" name="Picture 14">
              <a:extLst>
                <a:ext uri="{FF2B5EF4-FFF2-40B4-BE49-F238E27FC236}">
                  <a16:creationId xmlns:a16="http://schemas.microsoft.com/office/drawing/2014/main" id="{59DBDFC7-994F-3FF8-8F23-7E0F496D81EB}"/>
                </a:ext>
              </a:extLst>
            </p:cNvPr>
            <p:cNvPicPr>
              <a:picLocks noChangeAspect="1"/>
            </p:cNvPicPr>
            <p:nvPr/>
          </p:nvPicPr>
          <p:blipFill>
            <a:blip r:embed="rId3"/>
            <a:stretch>
              <a:fillRect/>
            </a:stretch>
          </p:blipFill>
          <p:spPr>
            <a:xfrm>
              <a:off x="-10633" y="5324211"/>
              <a:ext cx="12192000" cy="1522345"/>
            </a:xfrm>
            <a:prstGeom prst="rect">
              <a:avLst/>
            </a:prstGeom>
          </p:spPr>
        </p:pic>
        <p:pic>
          <p:nvPicPr>
            <p:cNvPr id="4" name="Picture 3" descr="Image preview">
              <a:extLst>
                <a:ext uri="{FF2B5EF4-FFF2-40B4-BE49-F238E27FC236}">
                  <a16:creationId xmlns:a16="http://schemas.microsoft.com/office/drawing/2014/main" id="{42A1068D-DBAA-A894-6FAD-B397E5BC92EC}"/>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019030" y="6105525"/>
              <a:ext cx="2172970" cy="752475"/>
            </a:xfrm>
            <a:prstGeom prst="rect">
              <a:avLst/>
            </a:prstGeom>
            <a:noFill/>
            <a:ln>
              <a:noFill/>
            </a:ln>
          </p:spPr>
        </p:pic>
      </p:grpSp>
      <p:pic>
        <p:nvPicPr>
          <p:cNvPr id="9" name="Picture 8" descr="A qr code with black squares&#10;&#10;Description automatically generated">
            <a:extLst>
              <a:ext uri="{FF2B5EF4-FFF2-40B4-BE49-F238E27FC236}">
                <a16:creationId xmlns:a16="http://schemas.microsoft.com/office/drawing/2014/main" id="{D80B3A6D-930A-FFE1-DC77-28C16D523F36}"/>
              </a:ext>
            </a:extLst>
          </p:cNvPr>
          <p:cNvPicPr>
            <a:picLocks noChangeAspect="1"/>
          </p:cNvPicPr>
          <p:nvPr/>
        </p:nvPicPr>
        <p:blipFill>
          <a:blip r:embed="rId5"/>
          <a:stretch>
            <a:fillRect/>
          </a:stretch>
        </p:blipFill>
        <p:spPr>
          <a:xfrm>
            <a:off x="3996070" y="1393981"/>
            <a:ext cx="3429000" cy="3429000"/>
          </a:xfrm>
          <a:prstGeom prst="rect">
            <a:avLst/>
          </a:prstGeom>
        </p:spPr>
      </p:pic>
      <p:sp>
        <p:nvSpPr>
          <p:cNvPr id="11" name="TextBox 10">
            <a:extLst>
              <a:ext uri="{FF2B5EF4-FFF2-40B4-BE49-F238E27FC236}">
                <a16:creationId xmlns:a16="http://schemas.microsoft.com/office/drawing/2014/main" id="{B90E5359-E007-0805-9841-B39CEC1A289D}"/>
              </a:ext>
            </a:extLst>
          </p:cNvPr>
          <p:cNvSpPr txBox="1"/>
          <p:nvPr/>
        </p:nvSpPr>
        <p:spPr>
          <a:xfrm>
            <a:off x="8061074" y="1889012"/>
            <a:ext cx="3528414" cy="1815882"/>
          </a:xfrm>
          <a:prstGeom prst="rect">
            <a:avLst/>
          </a:prstGeom>
          <a:noFill/>
        </p:spPr>
        <p:txBody>
          <a:bodyPr wrap="square" rtlCol="0">
            <a:spAutoFit/>
          </a:bodyPr>
          <a:lstStyle/>
          <a:p>
            <a:r>
              <a:rPr lang="en-GB" sz="2800" b="1" dirty="0"/>
              <a:t>A Padlet – containing support links for young people</a:t>
            </a:r>
          </a:p>
        </p:txBody>
      </p:sp>
    </p:spTree>
    <p:extLst>
      <p:ext uri="{BB962C8B-B14F-4D97-AF65-F5344CB8AC3E}">
        <p14:creationId xmlns:p14="http://schemas.microsoft.com/office/powerpoint/2010/main" val="11471501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F26E3C09-517C-6E94-A3AD-58F587BCF154}"/>
              </a:ext>
            </a:extLst>
          </p:cNvPr>
          <p:cNvGrpSpPr/>
          <p:nvPr/>
        </p:nvGrpSpPr>
        <p:grpSpPr>
          <a:xfrm>
            <a:off x="-1" y="0"/>
            <a:ext cx="12192001" cy="6858000"/>
            <a:chOff x="-1" y="0"/>
            <a:chExt cx="12192001" cy="6858000"/>
          </a:xfrm>
        </p:grpSpPr>
        <p:pic>
          <p:nvPicPr>
            <p:cNvPr id="7" name="Picture 6">
              <a:extLst>
                <a:ext uri="{FF2B5EF4-FFF2-40B4-BE49-F238E27FC236}">
                  <a16:creationId xmlns:a16="http://schemas.microsoft.com/office/drawing/2014/main" id="{D0F6ED8B-3923-0D39-C7D6-C27AC58C0D5D}"/>
                </a:ext>
              </a:extLst>
            </p:cNvPr>
            <p:cNvPicPr>
              <a:picLocks noChangeAspect="1"/>
            </p:cNvPicPr>
            <p:nvPr/>
          </p:nvPicPr>
          <p:blipFill>
            <a:blip r:embed="rId2"/>
            <a:stretch>
              <a:fillRect/>
            </a:stretch>
          </p:blipFill>
          <p:spPr>
            <a:xfrm>
              <a:off x="-1" y="0"/>
              <a:ext cx="12192000" cy="5934075"/>
            </a:xfrm>
            <a:prstGeom prst="rect">
              <a:avLst/>
            </a:prstGeom>
          </p:spPr>
        </p:pic>
        <p:pic>
          <p:nvPicPr>
            <p:cNvPr id="5" name="Picture 4">
              <a:extLst>
                <a:ext uri="{FF2B5EF4-FFF2-40B4-BE49-F238E27FC236}">
                  <a16:creationId xmlns:a16="http://schemas.microsoft.com/office/drawing/2014/main" id="{A173D6C4-C52B-5160-B518-5B2423F4176C}"/>
                </a:ext>
              </a:extLst>
            </p:cNvPr>
            <p:cNvPicPr>
              <a:picLocks noChangeAspect="1"/>
            </p:cNvPicPr>
            <p:nvPr/>
          </p:nvPicPr>
          <p:blipFill>
            <a:blip r:embed="rId3"/>
            <a:stretch>
              <a:fillRect/>
            </a:stretch>
          </p:blipFill>
          <p:spPr>
            <a:xfrm>
              <a:off x="0" y="5335655"/>
              <a:ext cx="12192000" cy="1522345"/>
            </a:xfrm>
            <a:prstGeom prst="rect">
              <a:avLst/>
            </a:prstGeom>
          </p:spPr>
        </p:pic>
        <p:pic>
          <p:nvPicPr>
            <p:cNvPr id="3" name="Picture 2" descr="Image preview">
              <a:extLst>
                <a:ext uri="{FF2B5EF4-FFF2-40B4-BE49-F238E27FC236}">
                  <a16:creationId xmlns:a16="http://schemas.microsoft.com/office/drawing/2014/main" id="{5C61F812-3F1B-8731-93CB-CCA951DB32F6}"/>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019030" y="6105525"/>
              <a:ext cx="2172970" cy="752475"/>
            </a:xfrm>
            <a:prstGeom prst="rect">
              <a:avLst/>
            </a:prstGeom>
            <a:noFill/>
            <a:ln>
              <a:noFill/>
            </a:ln>
          </p:spPr>
        </p:pic>
      </p:grpSp>
      <p:sp>
        <p:nvSpPr>
          <p:cNvPr id="2" name="Title 1">
            <a:extLst>
              <a:ext uri="{FF2B5EF4-FFF2-40B4-BE49-F238E27FC236}">
                <a16:creationId xmlns:a16="http://schemas.microsoft.com/office/drawing/2014/main" id="{A5067A97-D938-4EBB-33EE-5D578C9EAEA2}"/>
              </a:ext>
            </a:extLst>
          </p:cNvPr>
          <p:cNvSpPr>
            <a:spLocks noGrp="1"/>
          </p:cNvSpPr>
          <p:nvPr>
            <p:ph type="ctrTitle"/>
          </p:nvPr>
        </p:nvSpPr>
        <p:spPr>
          <a:xfrm>
            <a:off x="239125" y="-349831"/>
            <a:ext cx="5959656" cy="1148188"/>
          </a:xfrm>
        </p:spPr>
        <p:txBody>
          <a:bodyPr/>
          <a:lstStyle/>
          <a:p>
            <a:r>
              <a:rPr lang="en-GB" sz="4800" dirty="0">
                <a:latin typeface="Ariana pro"/>
              </a:rPr>
              <a:t>Escape The Trap</a:t>
            </a:r>
          </a:p>
        </p:txBody>
      </p:sp>
      <p:pic>
        <p:nvPicPr>
          <p:cNvPr id="11" name="Picture 10">
            <a:extLst>
              <a:ext uri="{FF2B5EF4-FFF2-40B4-BE49-F238E27FC236}">
                <a16:creationId xmlns:a16="http://schemas.microsoft.com/office/drawing/2014/main" id="{3BF4A0AE-BC35-820B-1BCF-2E83F09CCAD6}"/>
              </a:ext>
            </a:extLst>
          </p:cNvPr>
          <p:cNvPicPr>
            <a:picLocks noChangeAspect="1"/>
          </p:cNvPicPr>
          <p:nvPr/>
        </p:nvPicPr>
        <p:blipFill>
          <a:blip r:embed="rId5"/>
          <a:stretch>
            <a:fillRect/>
          </a:stretch>
        </p:blipFill>
        <p:spPr>
          <a:xfrm>
            <a:off x="9057994" y="515187"/>
            <a:ext cx="3134006" cy="4220461"/>
          </a:xfrm>
          <a:prstGeom prst="rect">
            <a:avLst/>
          </a:prstGeom>
        </p:spPr>
      </p:pic>
      <p:pic>
        <p:nvPicPr>
          <p:cNvPr id="15" name="Picture 14">
            <a:extLst>
              <a:ext uri="{FF2B5EF4-FFF2-40B4-BE49-F238E27FC236}">
                <a16:creationId xmlns:a16="http://schemas.microsoft.com/office/drawing/2014/main" id="{98F0E2A6-5257-9CE6-699D-F9FBD2370810}"/>
              </a:ext>
            </a:extLst>
          </p:cNvPr>
          <p:cNvPicPr>
            <a:picLocks noChangeAspect="1"/>
          </p:cNvPicPr>
          <p:nvPr/>
        </p:nvPicPr>
        <p:blipFill>
          <a:blip r:embed="rId6"/>
          <a:stretch>
            <a:fillRect/>
          </a:stretch>
        </p:blipFill>
        <p:spPr>
          <a:xfrm>
            <a:off x="-1" y="1466319"/>
            <a:ext cx="9055153" cy="2786704"/>
          </a:xfrm>
          <a:prstGeom prst="rect">
            <a:avLst/>
          </a:prstGeom>
        </p:spPr>
      </p:pic>
    </p:spTree>
    <p:extLst>
      <p:ext uri="{BB962C8B-B14F-4D97-AF65-F5344CB8AC3E}">
        <p14:creationId xmlns:p14="http://schemas.microsoft.com/office/powerpoint/2010/main" val="156918264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6A306781-6612-F79C-130A-84A6A1739C79}"/>
              </a:ext>
            </a:extLst>
          </p:cNvPr>
          <p:cNvSpPr>
            <a:spLocks noGrp="1"/>
          </p:cNvSpPr>
          <p:nvPr>
            <p:ph type="subTitle" idx="1"/>
          </p:nvPr>
        </p:nvSpPr>
        <p:spPr/>
        <p:txBody>
          <a:bodyPr/>
          <a:lstStyle/>
          <a:p>
            <a:endParaRPr lang="en-GB"/>
          </a:p>
        </p:txBody>
      </p:sp>
      <p:grpSp>
        <p:nvGrpSpPr>
          <p:cNvPr id="8" name="Group 7">
            <a:extLst>
              <a:ext uri="{FF2B5EF4-FFF2-40B4-BE49-F238E27FC236}">
                <a16:creationId xmlns:a16="http://schemas.microsoft.com/office/drawing/2014/main" id="{EA0F72B8-8793-DC11-56A4-9928E79FFA74}"/>
              </a:ext>
            </a:extLst>
          </p:cNvPr>
          <p:cNvGrpSpPr/>
          <p:nvPr/>
        </p:nvGrpSpPr>
        <p:grpSpPr>
          <a:xfrm>
            <a:off x="-10633" y="11444"/>
            <a:ext cx="12213266" cy="6846556"/>
            <a:chOff x="-10633" y="11444"/>
            <a:chExt cx="12213266" cy="6846556"/>
          </a:xfrm>
        </p:grpSpPr>
        <p:pic>
          <p:nvPicPr>
            <p:cNvPr id="7" name="Picture 6">
              <a:extLst>
                <a:ext uri="{FF2B5EF4-FFF2-40B4-BE49-F238E27FC236}">
                  <a16:creationId xmlns:a16="http://schemas.microsoft.com/office/drawing/2014/main" id="{D0F6ED8B-3923-0D39-C7D6-C27AC58C0D5D}"/>
                </a:ext>
              </a:extLst>
            </p:cNvPr>
            <p:cNvPicPr>
              <a:picLocks noChangeAspect="1"/>
            </p:cNvPicPr>
            <p:nvPr/>
          </p:nvPicPr>
          <p:blipFill>
            <a:blip r:embed="rId2"/>
            <a:stretch>
              <a:fillRect/>
            </a:stretch>
          </p:blipFill>
          <p:spPr>
            <a:xfrm>
              <a:off x="10633" y="11444"/>
              <a:ext cx="12192000" cy="5934075"/>
            </a:xfrm>
            <a:prstGeom prst="rect">
              <a:avLst/>
            </a:prstGeom>
          </p:spPr>
        </p:pic>
        <p:pic>
          <p:nvPicPr>
            <p:cNvPr id="15" name="Picture 14">
              <a:extLst>
                <a:ext uri="{FF2B5EF4-FFF2-40B4-BE49-F238E27FC236}">
                  <a16:creationId xmlns:a16="http://schemas.microsoft.com/office/drawing/2014/main" id="{59DBDFC7-994F-3FF8-8F23-7E0F496D81EB}"/>
                </a:ext>
              </a:extLst>
            </p:cNvPr>
            <p:cNvPicPr>
              <a:picLocks noChangeAspect="1"/>
            </p:cNvPicPr>
            <p:nvPr/>
          </p:nvPicPr>
          <p:blipFill>
            <a:blip r:embed="rId3"/>
            <a:stretch>
              <a:fillRect/>
            </a:stretch>
          </p:blipFill>
          <p:spPr>
            <a:xfrm>
              <a:off x="-10633" y="5324211"/>
              <a:ext cx="12192000" cy="1522345"/>
            </a:xfrm>
            <a:prstGeom prst="rect">
              <a:avLst/>
            </a:prstGeom>
          </p:spPr>
        </p:pic>
        <p:pic>
          <p:nvPicPr>
            <p:cNvPr id="4" name="Picture 3" descr="Image preview">
              <a:extLst>
                <a:ext uri="{FF2B5EF4-FFF2-40B4-BE49-F238E27FC236}">
                  <a16:creationId xmlns:a16="http://schemas.microsoft.com/office/drawing/2014/main" id="{42A1068D-DBAA-A894-6FAD-B397E5BC92EC}"/>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019030" y="6105525"/>
              <a:ext cx="2172970" cy="752475"/>
            </a:xfrm>
            <a:prstGeom prst="rect">
              <a:avLst/>
            </a:prstGeom>
            <a:noFill/>
            <a:ln>
              <a:noFill/>
            </a:ln>
          </p:spPr>
        </p:pic>
      </p:grpSp>
      <p:sp>
        <p:nvSpPr>
          <p:cNvPr id="10" name="TextBox 9">
            <a:extLst>
              <a:ext uri="{FF2B5EF4-FFF2-40B4-BE49-F238E27FC236}">
                <a16:creationId xmlns:a16="http://schemas.microsoft.com/office/drawing/2014/main" id="{136CFC39-70E0-8520-613D-6F34B9750444}"/>
              </a:ext>
            </a:extLst>
          </p:cNvPr>
          <p:cNvSpPr txBox="1"/>
          <p:nvPr/>
        </p:nvSpPr>
        <p:spPr>
          <a:xfrm>
            <a:off x="1233376" y="666372"/>
            <a:ext cx="9377917" cy="3666645"/>
          </a:xfrm>
          <a:prstGeom prst="rect">
            <a:avLst/>
          </a:prstGeom>
          <a:noFill/>
        </p:spPr>
        <p:txBody>
          <a:bodyPr wrap="square" rtlCol="0">
            <a:spAutoFit/>
          </a:bodyPr>
          <a:lstStyle/>
          <a:p>
            <a:pPr>
              <a:lnSpc>
                <a:spcPct val="150000"/>
              </a:lnSpc>
            </a:pPr>
            <a:r>
              <a:rPr lang="en-GB" sz="4000" b="1" dirty="0"/>
              <a:t>Contact:</a:t>
            </a:r>
          </a:p>
          <a:p>
            <a:pPr>
              <a:lnSpc>
                <a:spcPct val="150000"/>
              </a:lnSpc>
            </a:pPr>
            <a:r>
              <a:rPr lang="en-GB" sz="4000" b="1" dirty="0"/>
              <a:t>Email: </a:t>
            </a:r>
            <a:r>
              <a:rPr lang="en-GB" sz="4000" b="1" dirty="0">
                <a:hlinkClick r:id="rId5">
                  <a:extLst>
                    <a:ext uri="{A12FA001-AC4F-418D-AE19-62706E023703}">
                      <ahyp:hlinkClr xmlns:ahyp="http://schemas.microsoft.com/office/drawing/2018/hyperlinkcolor" val="tx"/>
                    </a:ext>
                  </a:extLst>
                </a:hlinkClick>
              </a:rPr>
              <a:t>louise@restore-wa.org.uk</a:t>
            </a:r>
            <a:endParaRPr lang="en-GB" sz="4000" b="1" dirty="0"/>
          </a:p>
          <a:p>
            <a:pPr>
              <a:lnSpc>
                <a:spcPct val="150000"/>
              </a:lnSpc>
            </a:pPr>
            <a:r>
              <a:rPr lang="en-GB" sz="4000" b="1" dirty="0"/>
              <a:t>Phone: 03305519495</a:t>
            </a:r>
          </a:p>
          <a:p>
            <a:pPr>
              <a:lnSpc>
                <a:spcPct val="150000"/>
              </a:lnSpc>
            </a:pPr>
            <a:r>
              <a:rPr lang="en-GB" sz="4000" b="1" dirty="0"/>
              <a:t>Mobile: 07901320192</a:t>
            </a:r>
            <a:endParaRPr lang="en-GB" b="1" dirty="0"/>
          </a:p>
        </p:txBody>
      </p:sp>
    </p:spTree>
    <p:extLst>
      <p:ext uri="{BB962C8B-B14F-4D97-AF65-F5344CB8AC3E}">
        <p14:creationId xmlns:p14="http://schemas.microsoft.com/office/powerpoint/2010/main" val="35061607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067A97-D938-4EBB-33EE-5D578C9EAEA2}"/>
              </a:ext>
            </a:extLst>
          </p:cNvPr>
          <p:cNvSpPr>
            <a:spLocks noGrp="1"/>
          </p:cNvSpPr>
          <p:nvPr>
            <p:ph type="ctrTitle"/>
          </p:nvPr>
        </p:nvSpPr>
        <p:spPr>
          <a:xfrm>
            <a:off x="345451" y="0"/>
            <a:ext cx="4120223" cy="1148188"/>
          </a:xfrm>
        </p:spPr>
        <p:txBody>
          <a:bodyPr/>
          <a:lstStyle/>
          <a:p>
            <a:r>
              <a:rPr lang="en-GB" sz="4000" dirty="0">
                <a:latin typeface="Ariana pro"/>
              </a:rPr>
              <a:t>Escape The Trap</a:t>
            </a:r>
          </a:p>
        </p:txBody>
      </p:sp>
      <p:grpSp>
        <p:nvGrpSpPr>
          <p:cNvPr id="4" name="Group 3">
            <a:extLst>
              <a:ext uri="{FF2B5EF4-FFF2-40B4-BE49-F238E27FC236}">
                <a16:creationId xmlns:a16="http://schemas.microsoft.com/office/drawing/2014/main" id="{8BD62AD3-2D4D-3612-6D9C-9A97BE5D518E}"/>
              </a:ext>
            </a:extLst>
          </p:cNvPr>
          <p:cNvGrpSpPr/>
          <p:nvPr/>
        </p:nvGrpSpPr>
        <p:grpSpPr>
          <a:xfrm>
            <a:off x="0" y="0"/>
            <a:ext cx="12272966" cy="6858000"/>
            <a:chOff x="0" y="0"/>
            <a:chExt cx="12272966" cy="6858000"/>
          </a:xfrm>
        </p:grpSpPr>
        <p:pic>
          <p:nvPicPr>
            <p:cNvPr id="7" name="Picture 6">
              <a:extLst>
                <a:ext uri="{FF2B5EF4-FFF2-40B4-BE49-F238E27FC236}">
                  <a16:creationId xmlns:a16="http://schemas.microsoft.com/office/drawing/2014/main" id="{D0F6ED8B-3923-0D39-C7D6-C27AC58C0D5D}"/>
                </a:ext>
              </a:extLst>
            </p:cNvPr>
            <p:cNvPicPr>
              <a:picLocks noChangeAspect="1"/>
            </p:cNvPicPr>
            <p:nvPr/>
          </p:nvPicPr>
          <p:blipFill>
            <a:blip r:embed="rId2"/>
            <a:stretch>
              <a:fillRect/>
            </a:stretch>
          </p:blipFill>
          <p:spPr>
            <a:xfrm>
              <a:off x="0" y="22116"/>
              <a:ext cx="12192000" cy="5934075"/>
            </a:xfrm>
            <a:prstGeom prst="rect">
              <a:avLst/>
            </a:prstGeom>
          </p:spPr>
        </p:pic>
        <p:pic>
          <p:nvPicPr>
            <p:cNvPr id="10" name="Picture 9">
              <a:extLst>
                <a:ext uri="{FF2B5EF4-FFF2-40B4-BE49-F238E27FC236}">
                  <a16:creationId xmlns:a16="http://schemas.microsoft.com/office/drawing/2014/main" id="{234E0326-1E1D-86AD-D2C9-A28F358A7098}"/>
                </a:ext>
              </a:extLst>
            </p:cNvPr>
            <p:cNvPicPr>
              <a:picLocks noChangeAspect="1"/>
            </p:cNvPicPr>
            <p:nvPr/>
          </p:nvPicPr>
          <p:blipFill>
            <a:blip r:embed="rId3"/>
            <a:stretch>
              <a:fillRect/>
            </a:stretch>
          </p:blipFill>
          <p:spPr>
            <a:xfrm>
              <a:off x="0" y="1474000"/>
              <a:ext cx="7910623" cy="4588596"/>
            </a:xfrm>
            <a:prstGeom prst="rect">
              <a:avLst/>
            </a:prstGeom>
          </p:spPr>
        </p:pic>
        <p:pic>
          <p:nvPicPr>
            <p:cNvPr id="5" name="Picture 4">
              <a:extLst>
                <a:ext uri="{FF2B5EF4-FFF2-40B4-BE49-F238E27FC236}">
                  <a16:creationId xmlns:a16="http://schemas.microsoft.com/office/drawing/2014/main" id="{A173D6C4-C52B-5160-B518-5B2423F4176C}"/>
                </a:ext>
              </a:extLst>
            </p:cNvPr>
            <p:cNvPicPr>
              <a:picLocks noChangeAspect="1"/>
            </p:cNvPicPr>
            <p:nvPr/>
          </p:nvPicPr>
          <p:blipFill>
            <a:blip r:embed="rId4"/>
            <a:stretch>
              <a:fillRect/>
            </a:stretch>
          </p:blipFill>
          <p:spPr>
            <a:xfrm>
              <a:off x="0" y="5335655"/>
              <a:ext cx="12192000" cy="1522345"/>
            </a:xfrm>
            <a:prstGeom prst="rect">
              <a:avLst/>
            </a:prstGeom>
          </p:spPr>
        </p:pic>
        <p:pic>
          <p:nvPicPr>
            <p:cNvPr id="16" name="Picture 15">
              <a:extLst>
                <a:ext uri="{FF2B5EF4-FFF2-40B4-BE49-F238E27FC236}">
                  <a16:creationId xmlns:a16="http://schemas.microsoft.com/office/drawing/2014/main" id="{CFB44B7E-94DC-F59F-FADB-F9930F6FBC6E}"/>
                </a:ext>
              </a:extLst>
            </p:cNvPr>
            <p:cNvPicPr>
              <a:picLocks noChangeAspect="1"/>
            </p:cNvPicPr>
            <p:nvPr/>
          </p:nvPicPr>
          <p:blipFill>
            <a:blip r:embed="rId5"/>
            <a:stretch>
              <a:fillRect/>
            </a:stretch>
          </p:blipFill>
          <p:spPr>
            <a:xfrm>
              <a:off x="5019866" y="0"/>
              <a:ext cx="7253100" cy="1474000"/>
            </a:xfrm>
            <a:prstGeom prst="rect">
              <a:avLst/>
            </a:prstGeom>
          </p:spPr>
        </p:pic>
        <p:pic>
          <p:nvPicPr>
            <p:cNvPr id="17" name="Picture 16">
              <a:extLst>
                <a:ext uri="{FF2B5EF4-FFF2-40B4-BE49-F238E27FC236}">
                  <a16:creationId xmlns:a16="http://schemas.microsoft.com/office/drawing/2014/main" id="{A4983D56-328B-3405-A0E2-5F732F22BE47}"/>
                </a:ext>
              </a:extLst>
            </p:cNvPr>
            <p:cNvPicPr>
              <a:picLocks noChangeAspect="1"/>
            </p:cNvPicPr>
            <p:nvPr/>
          </p:nvPicPr>
          <p:blipFill>
            <a:blip r:embed="rId6"/>
            <a:stretch>
              <a:fillRect/>
            </a:stretch>
          </p:blipFill>
          <p:spPr>
            <a:xfrm>
              <a:off x="7857876" y="1474000"/>
              <a:ext cx="4359089" cy="3861655"/>
            </a:xfrm>
            <a:prstGeom prst="rect">
              <a:avLst/>
            </a:prstGeom>
          </p:spPr>
        </p:pic>
        <p:pic>
          <p:nvPicPr>
            <p:cNvPr id="3" name="Picture 2" descr="Image preview">
              <a:extLst>
                <a:ext uri="{FF2B5EF4-FFF2-40B4-BE49-F238E27FC236}">
                  <a16:creationId xmlns:a16="http://schemas.microsoft.com/office/drawing/2014/main" id="{F671810B-3685-1EE1-DF6D-E122EDE7CEC6}"/>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9921757" y="6091511"/>
              <a:ext cx="2172970" cy="752475"/>
            </a:xfrm>
            <a:prstGeom prst="rect">
              <a:avLst/>
            </a:prstGeom>
            <a:noFill/>
            <a:ln>
              <a:noFill/>
            </a:ln>
          </p:spPr>
        </p:pic>
      </p:grpSp>
      <p:sp>
        <p:nvSpPr>
          <p:cNvPr id="6" name="TextBox 5">
            <a:extLst>
              <a:ext uri="{FF2B5EF4-FFF2-40B4-BE49-F238E27FC236}">
                <a16:creationId xmlns:a16="http://schemas.microsoft.com/office/drawing/2014/main" id="{2571E274-C9FC-E617-5C6F-66FDC0545433}"/>
              </a:ext>
            </a:extLst>
          </p:cNvPr>
          <p:cNvSpPr txBox="1"/>
          <p:nvPr/>
        </p:nvSpPr>
        <p:spPr>
          <a:xfrm>
            <a:off x="452036" y="293875"/>
            <a:ext cx="4359089" cy="769441"/>
          </a:xfrm>
          <a:prstGeom prst="rect">
            <a:avLst/>
          </a:prstGeom>
          <a:noFill/>
        </p:spPr>
        <p:txBody>
          <a:bodyPr wrap="square" rtlCol="0">
            <a:spAutoFit/>
          </a:bodyPr>
          <a:lstStyle/>
          <a:p>
            <a:r>
              <a:rPr lang="en-GB" sz="4400" b="1" dirty="0">
                <a:latin typeface="Aptos Display" panose="020B0004020202020204" pitchFamily="34" charset="0"/>
              </a:rPr>
              <a:t>Escape The Trap</a:t>
            </a:r>
          </a:p>
        </p:txBody>
      </p:sp>
    </p:spTree>
    <p:extLst>
      <p:ext uri="{BB962C8B-B14F-4D97-AF65-F5344CB8AC3E}">
        <p14:creationId xmlns:p14="http://schemas.microsoft.com/office/powerpoint/2010/main" val="1039379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0F37B5A6-DE02-C873-427D-15F97007DB0B}"/>
              </a:ext>
            </a:extLst>
          </p:cNvPr>
          <p:cNvGrpSpPr/>
          <p:nvPr/>
        </p:nvGrpSpPr>
        <p:grpSpPr>
          <a:xfrm>
            <a:off x="0" y="-5424"/>
            <a:ext cx="12192001" cy="6858000"/>
            <a:chOff x="-1" y="0"/>
            <a:chExt cx="12192001" cy="6858000"/>
          </a:xfrm>
        </p:grpSpPr>
        <p:pic>
          <p:nvPicPr>
            <p:cNvPr id="5" name="Picture 4">
              <a:extLst>
                <a:ext uri="{FF2B5EF4-FFF2-40B4-BE49-F238E27FC236}">
                  <a16:creationId xmlns:a16="http://schemas.microsoft.com/office/drawing/2014/main" id="{563E468E-1F2E-9C74-99AE-21B1C968D654}"/>
                </a:ext>
              </a:extLst>
            </p:cNvPr>
            <p:cNvPicPr>
              <a:picLocks noChangeAspect="1"/>
            </p:cNvPicPr>
            <p:nvPr/>
          </p:nvPicPr>
          <p:blipFill>
            <a:blip r:embed="rId2"/>
            <a:stretch>
              <a:fillRect/>
            </a:stretch>
          </p:blipFill>
          <p:spPr>
            <a:xfrm>
              <a:off x="-1" y="0"/>
              <a:ext cx="12192000" cy="5934075"/>
            </a:xfrm>
            <a:prstGeom prst="rect">
              <a:avLst/>
            </a:prstGeom>
          </p:spPr>
        </p:pic>
        <p:pic>
          <p:nvPicPr>
            <p:cNvPr id="6" name="Picture 5">
              <a:extLst>
                <a:ext uri="{FF2B5EF4-FFF2-40B4-BE49-F238E27FC236}">
                  <a16:creationId xmlns:a16="http://schemas.microsoft.com/office/drawing/2014/main" id="{4AC782F7-B406-B678-EDCF-EE941E7E9D0B}"/>
                </a:ext>
              </a:extLst>
            </p:cNvPr>
            <p:cNvPicPr>
              <a:picLocks noChangeAspect="1"/>
            </p:cNvPicPr>
            <p:nvPr/>
          </p:nvPicPr>
          <p:blipFill>
            <a:blip r:embed="rId3"/>
            <a:stretch>
              <a:fillRect/>
            </a:stretch>
          </p:blipFill>
          <p:spPr>
            <a:xfrm>
              <a:off x="0" y="5335655"/>
              <a:ext cx="12192000" cy="1522345"/>
            </a:xfrm>
            <a:prstGeom prst="rect">
              <a:avLst/>
            </a:prstGeom>
          </p:spPr>
        </p:pic>
        <p:pic>
          <p:nvPicPr>
            <p:cNvPr id="8" name="Picture 7" descr="Image preview">
              <a:extLst>
                <a:ext uri="{FF2B5EF4-FFF2-40B4-BE49-F238E27FC236}">
                  <a16:creationId xmlns:a16="http://schemas.microsoft.com/office/drawing/2014/main" id="{3CB155FA-1E95-3149-F705-BC71AB31ABC8}"/>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019030" y="6105525"/>
              <a:ext cx="2172970" cy="752475"/>
            </a:xfrm>
            <a:prstGeom prst="rect">
              <a:avLst/>
            </a:prstGeom>
            <a:noFill/>
            <a:ln>
              <a:noFill/>
            </a:ln>
          </p:spPr>
        </p:pic>
      </p:grpSp>
      <p:pic>
        <p:nvPicPr>
          <p:cNvPr id="10" name="Picture 9">
            <a:extLst>
              <a:ext uri="{FF2B5EF4-FFF2-40B4-BE49-F238E27FC236}">
                <a16:creationId xmlns:a16="http://schemas.microsoft.com/office/drawing/2014/main" id="{5BB25EAC-65A8-397D-D3FD-7B81E48ECCC8}"/>
              </a:ext>
            </a:extLst>
          </p:cNvPr>
          <p:cNvPicPr>
            <a:picLocks noChangeAspect="1"/>
          </p:cNvPicPr>
          <p:nvPr/>
        </p:nvPicPr>
        <p:blipFill>
          <a:blip r:embed="rId5"/>
          <a:stretch>
            <a:fillRect/>
          </a:stretch>
        </p:blipFill>
        <p:spPr>
          <a:xfrm>
            <a:off x="10275450" y="361276"/>
            <a:ext cx="1830241" cy="1827634"/>
          </a:xfrm>
          <a:prstGeom prst="rect">
            <a:avLst/>
          </a:prstGeom>
        </p:spPr>
      </p:pic>
      <p:pic>
        <p:nvPicPr>
          <p:cNvPr id="17" name="Picture 16">
            <a:extLst>
              <a:ext uri="{FF2B5EF4-FFF2-40B4-BE49-F238E27FC236}">
                <a16:creationId xmlns:a16="http://schemas.microsoft.com/office/drawing/2014/main" id="{25082C20-AF13-1589-2B26-C0C88519C1E7}"/>
              </a:ext>
            </a:extLst>
          </p:cNvPr>
          <p:cNvPicPr>
            <a:picLocks noChangeAspect="1"/>
          </p:cNvPicPr>
          <p:nvPr/>
        </p:nvPicPr>
        <p:blipFill>
          <a:blip r:embed="rId6"/>
          <a:stretch>
            <a:fillRect/>
          </a:stretch>
        </p:blipFill>
        <p:spPr>
          <a:xfrm>
            <a:off x="10234732" y="2432441"/>
            <a:ext cx="1756491" cy="2416151"/>
          </a:xfrm>
          <a:prstGeom prst="rect">
            <a:avLst/>
          </a:prstGeom>
        </p:spPr>
      </p:pic>
      <p:pic>
        <p:nvPicPr>
          <p:cNvPr id="19" name="Picture 18">
            <a:extLst>
              <a:ext uri="{FF2B5EF4-FFF2-40B4-BE49-F238E27FC236}">
                <a16:creationId xmlns:a16="http://schemas.microsoft.com/office/drawing/2014/main" id="{ECD3537C-8A2D-56BD-06E1-9EC4BF33F6AB}"/>
              </a:ext>
            </a:extLst>
          </p:cNvPr>
          <p:cNvPicPr>
            <a:picLocks noChangeAspect="1"/>
          </p:cNvPicPr>
          <p:nvPr/>
        </p:nvPicPr>
        <p:blipFill>
          <a:blip r:embed="rId7"/>
          <a:stretch>
            <a:fillRect/>
          </a:stretch>
        </p:blipFill>
        <p:spPr>
          <a:xfrm>
            <a:off x="53508" y="632024"/>
            <a:ext cx="5066765" cy="3600835"/>
          </a:xfrm>
          <a:prstGeom prst="rect">
            <a:avLst/>
          </a:prstGeom>
        </p:spPr>
      </p:pic>
      <p:pic>
        <p:nvPicPr>
          <p:cNvPr id="21" name="Picture 20">
            <a:extLst>
              <a:ext uri="{FF2B5EF4-FFF2-40B4-BE49-F238E27FC236}">
                <a16:creationId xmlns:a16="http://schemas.microsoft.com/office/drawing/2014/main" id="{A1A8333F-38A8-A5F4-CC56-492D5F7FA4F9}"/>
              </a:ext>
            </a:extLst>
          </p:cNvPr>
          <p:cNvPicPr>
            <a:picLocks noChangeAspect="1"/>
          </p:cNvPicPr>
          <p:nvPr/>
        </p:nvPicPr>
        <p:blipFill>
          <a:blip r:embed="rId8"/>
          <a:stretch>
            <a:fillRect/>
          </a:stretch>
        </p:blipFill>
        <p:spPr>
          <a:xfrm>
            <a:off x="5120273" y="1509543"/>
            <a:ext cx="5068868" cy="3600835"/>
          </a:xfrm>
          <a:prstGeom prst="rect">
            <a:avLst/>
          </a:prstGeom>
        </p:spPr>
      </p:pic>
      <p:sp>
        <p:nvSpPr>
          <p:cNvPr id="22" name="TextBox 21">
            <a:extLst>
              <a:ext uri="{FF2B5EF4-FFF2-40B4-BE49-F238E27FC236}">
                <a16:creationId xmlns:a16="http://schemas.microsoft.com/office/drawing/2014/main" id="{3F66D306-2643-F429-7131-A94473FA8ABE}"/>
              </a:ext>
            </a:extLst>
          </p:cNvPr>
          <p:cNvSpPr txBox="1"/>
          <p:nvPr/>
        </p:nvSpPr>
        <p:spPr>
          <a:xfrm>
            <a:off x="4253750" y="-69952"/>
            <a:ext cx="5742974" cy="707886"/>
          </a:xfrm>
          <a:prstGeom prst="rect">
            <a:avLst/>
          </a:prstGeom>
          <a:noFill/>
        </p:spPr>
        <p:txBody>
          <a:bodyPr wrap="square" rtlCol="0">
            <a:spAutoFit/>
          </a:bodyPr>
          <a:lstStyle/>
          <a:p>
            <a:r>
              <a:rPr lang="en-GB" sz="4000" b="1" dirty="0">
                <a:latin typeface="Ariana pro"/>
              </a:rPr>
              <a:t>Some of our groups work</a:t>
            </a:r>
          </a:p>
        </p:txBody>
      </p:sp>
      <p:pic>
        <p:nvPicPr>
          <p:cNvPr id="24" name="Picture 23" descr="A poster with a couple of people&#10;&#10;Description automatically generated">
            <a:extLst>
              <a:ext uri="{FF2B5EF4-FFF2-40B4-BE49-F238E27FC236}">
                <a16:creationId xmlns:a16="http://schemas.microsoft.com/office/drawing/2014/main" id="{F20DB98F-CDF2-3A00-6623-39B7F255D92F}"/>
              </a:ext>
            </a:extLst>
          </p:cNvPr>
          <p:cNvPicPr>
            <a:picLocks noChangeAspect="1"/>
          </p:cNvPicPr>
          <p:nvPr/>
        </p:nvPicPr>
        <p:blipFill>
          <a:blip r:embed="rId9"/>
          <a:stretch>
            <a:fillRect/>
          </a:stretch>
        </p:blipFill>
        <p:spPr>
          <a:xfrm>
            <a:off x="1186202" y="3634446"/>
            <a:ext cx="2293442" cy="1701209"/>
          </a:xfrm>
          <a:prstGeom prst="rect">
            <a:avLst/>
          </a:prstGeom>
        </p:spPr>
      </p:pic>
    </p:spTree>
    <p:extLst>
      <p:ext uri="{BB962C8B-B14F-4D97-AF65-F5344CB8AC3E}">
        <p14:creationId xmlns:p14="http://schemas.microsoft.com/office/powerpoint/2010/main" val="18613306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067A97-D938-4EBB-33EE-5D578C9EAEA2}"/>
              </a:ext>
            </a:extLst>
          </p:cNvPr>
          <p:cNvSpPr>
            <a:spLocks noGrp="1"/>
          </p:cNvSpPr>
          <p:nvPr>
            <p:ph type="ctrTitle"/>
          </p:nvPr>
        </p:nvSpPr>
        <p:spPr>
          <a:xfrm>
            <a:off x="1880137" y="162833"/>
            <a:ext cx="7660865" cy="1068316"/>
          </a:xfrm>
        </p:spPr>
        <p:txBody>
          <a:bodyPr/>
          <a:lstStyle/>
          <a:p>
            <a:pPr algn="ctr"/>
            <a:r>
              <a:rPr lang="en-GB" sz="6600" dirty="0">
                <a:latin typeface="Ariana pro"/>
              </a:rPr>
              <a:t>Junction</a:t>
            </a:r>
            <a:r>
              <a:rPr lang="en-GB" sz="4000" dirty="0">
                <a:latin typeface="Ariana pro"/>
              </a:rPr>
              <a:t> </a:t>
            </a:r>
          </a:p>
        </p:txBody>
      </p:sp>
      <p:sp>
        <p:nvSpPr>
          <p:cNvPr id="3" name="Subtitle 2">
            <a:extLst>
              <a:ext uri="{FF2B5EF4-FFF2-40B4-BE49-F238E27FC236}">
                <a16:creationId xmlns:a16="http://schemas.microsoft.com/office/drawing/2014/main" id="{6A306781-6612-F79C-130A-84A6A1739C79}"/>
              </a:ext>
            </a:extLst>
          </p:cNvPr>
          <p:cNvSpPr>
            <a:spLocks noGrp="1"/>
          </p:cNvSpPr>
          <p:nvPr>
            <p:ph type="subTitle" idx="1"/>
          </p:nvPr>
        </p:nvSpPr>
        <p:spPr/>
        <p:txBody>
          <a:bodyPr/>
          <a:lstStyle/>
          <a:p>
            <a:endParaRPr lang="en-GB"/>
          </a:p>
        </p:txBody>
      </p:sp>
      <p:grpSp>
        <p:nvGrpSpPr>
          <p:cNvPr id="13" name="Group 12">
            <a:extLst>
              <a:ext uri="{FF2B5EF4-FFF2-40B4-BE49-F238E27FC236}">
                <a16:creationId xmlns:a16="http://schemas.microsoft.com/office/drawing/2014/main" id="{7D220DB2-0165-597D-4E04-D8D72EC34F88}"/>
              </a:ext>
            </a:extLst>
          </p:cNvPr>
          <p:cNvGrpSpPr/>
          <p:nvPr/>
        </p:nvGrpSpPr>
        <p:grpSpPr>
          <a:xfrm>
            <a:off x="0" y="0"/>
            <a:ext cx="12202633" cy="6846556"/>
            <a:chOff x="-10633" y="11444"/>
            <a:chExt cx="12202633" cy="6846556"/>
          </a:xfrm>
        </p:grpSpPr>
        <p:pic>
          <p:nvPicPr>
            <p:cNvPr id="7" name="Picture 6">
              <a:extLst>
                <a:ext uri="{FF2B5EF4-FFF2-40B4-BE49-F238E27FC236}">
                  <a16:creationId xmlns:a16="http://schemas.microsoft.com/office/drawing/2014/main" id="{D0F6ED8B-3923-0D39-C7D6-C27AC58C0D5D}"/>
                </a:ext>
              </a:extLst>
            </p:cNvPr>
            <p:cNvPicPr>
              <a:picLocks noChangeAspect="1"/>
            </p:cNvPicPr>
            <p:nvPr/>
          </p:nvPicPr>
          <p:blipFill>
            <a:blip r:embed="rId2"/>
            <a:stretch>
              <a:fillRect/>
            </a:stretch>
          </p:blipFill>
          <p:spPr>
            <a:xfrm>
              <a:off x="0" y="11444"/>
              <a:ext cx="12192000" cy="5934075"/>
            </a:xfrm>
            <a:prstGeom prst="rect">
              <a:avLst/>
            </a:prstGeom>
          </p:spPr>
        </p:pic>
        <p:pic>
          <p:nvPicPr>
            <p:cNvPr id="15" name="Picture 14">
              <a:extLst>
                <a:ext uri="{FF2B5EF4-FFF2-40B4-BE49-F238E27FC236}">
                  <a16:creationId xmlns:a16="http://schemas.microsoft.com/office/drawing/2014/main" id="{59DBDFC7-994F-3FF8-8F23-7E0F496D81EB}"/>
                </a:ext>
              </a:extLst>
            </p:cNvPr>
            <p:cNvPicPr>
              <a:picLocks noChangeAspect="1"/>
            </p:cNvPicPr>
            <p:nvPr/>
          </p:nvPicPr>
          <p:blipFill>
            <a:blip r:embed="rId3"/>
            <a:stretch>
              <a:fillRect/>
            </a:stretch>
          </p:blipFill>
          <p:spPr>
            <a:xfrm>
              <a:off x="-10633" y="5324211"/>
              <a:ext cx="12192000" cy="1522345"/>
            </a:xfrm>
            <a:prstGeom prst="rect">
              <a:avLst/>
            </a:prstGeom>
          </p:spPr>
        </p:pic>
        <p:pic>
          <p:nvPicPr>
            <p:cNvPr id="4" name="Picture 3" descr="Image preview">
              <a:extLst>
                <a:ext uri="{FF2B5EF4-FFF2-40B4-BE49-F238E27FC236}">
                  <a16:creationId xmlns:a16="http://schemas.microsoft.com/office/drawing/2014/main" id="{42A1068D-DBAA-A894-6FAD-B397E5BC92EC}"/>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019030" y="6105525"/>
              <a:ext cx="2172970" cy="752475"/>
            </a:xfrm>
            <a:prstGeom prst="rect">
              <a:avLst/>
            </a:prstGeom>
            <a:noFill/>
            <a:ln>
              <a:noFill/>
            </a:ln>
          </p:spPr>
        </p:pic>
      </p:grpSp>
      <p:sp>
        <p:nvSpPr>
          <p:cNvPr id="16" name="TextBox 15">
            <a:extLst>
              <a:ext uri="{FF2B5EF4-FFF2-40B4-BE49-F238E27FC236}">
                <a16:creationId xmlns:a16="http://schemas.microsoft.com/office/drawing/2014/main" id="{E818A61B-0526-7C52-E053-439C7B3DF315}"/>
              </a:ext>
            </a:extLst>
          </p:cNvPr>
          <p:cNvSpPr txBox="1"/>
          <p:nvPr/>
        </p:nvSpPr>
        <p:spPr>
          <a:xfrm>
            <a:off x="152399" y="600747"/>
            <a:ext cx="11887199" cy="4708981"/>
          </a:xfrm>
          <a:prstGeom prst="rect">
            <a:avLst/>
          </a:prstGeom>
          <a:noFill/>
        </p:spPr>
        <p:txBody>
          <a:bodyPr wrap="square">
            <a:spAutoFit/>
          </a:bodyPr>
          <a:lstStyle/>
          <a:p>
            <a:r>
              <a:rPr lang="en-GB" sz="2000" dirty="0"/>
              <a:t>Each session is designed to be active, fun and engaging, but also challenging. Whilst not all the session plans raise domestic abuse directly, they have been written using themes found to be effective in tackling domestic abuse, such as: </a:t>
            </a:r>
          </a:p>
          <a:p>
            <a:r>
              <a:rPr lang="en-GB" sz="2000" dirty="0"/>
              <a:t>• challenging assumptions about gender, power and equality; </a:t>
            </a:r>
          </a:p>
          <a:p>
            <a:r>
              <a:rPr lang="en-GB" sz="2000" dirty="0"/>
              <a:t>• changing beliefs and attitudes about men and women; </a:t>
            </a:r>
          </a:p>
          <a:p>
            <a:r>
              <a:rPr lang="en-GB" sz="2000" dirty="0"/>
              <a:t>• managing feelings and accepting responsibility for one’s own feelings and behaviours; </a:t>
            </a:r>
          </a:p>
          <a:p>
            <a:r>
              <a:rPr lang="en-GB" sz="2000" dirty="0"/>
              <a:t>• helping to resolve conflict; </a:t>
            </a:r>
          </a:p>
          <a:p>
            <a:r>
              <a:rPr lang="en-GB" sz="2000" dirty="0"/>
              <a:t>• knowing the difference between abusive and non-abusive relationships; </a:t>
            </a:r>
          </a:p>
          <a:p>
            <a:r>
              <a:rPr lang="en-GB" sz="2000" dirty="0"/>
              <a:t>• understanding our digital footprints; </a:t>
            </a:r>
          </a:p>
          <a:p>
            <a:r>
              <a:rPr lang="en-GB" sz="2000" dirty="0"/>
              <a:t>• promoting the consistent message that abuse is not acceptable;</a:t>
            </a:r>
          </a:p>
          <a:p>
            <a:r>
              <a:rPr lang="en-GB" sz="2000" dirty="0"/>
              <a:t>• understanding that domestic abuse is a crime; </a:t>
            </a:r>
          </a:p>
          <a:p>
            <a:r>
              <a:rPr lang="en-GB" sz="2000" dirty="0"/>
              <a:t>• highlighting the role of peers in providing support; </a:t>
            </a:r>
          </a:p>
          <a:p>
            <a:r>
              <a:rPr lang="en-GB" sz="2000" dirty="0"/>
              <a:t>• understanding consent online and offline; </a:t>
            </a:r>
          </a:p>
          <a:p>
            <a:r>
              <a:rPr lang="en-GB" sz="2000" dirty="0"/>
              <a:t>• knowing the impact of our actions online; </a:t>
            </a:r>
          </a:p>
          <a:p>
            <a:r>
              <a:rPr lang="en-GB" sz="2000" dirty="0"/>
              <a:t>• giving information about where to get help.</a:t>
            </a:r>
          </a:p>
        </p:txBody>
      </p:sp>
      <p:sp>
        <p:nvSpPr>
          <p:cNvPr id="10" name="TextBox 9">
            <a:extLst>
              <a:ext uri="{FF2B5EF4-FFF2-40B4-BE49-F238E27FC236}">
                <a16:creationId xmlns:a16="http://schemas.microsoft.com/office/drawing/2014/main" id="{A867DF52-EE94-1F7A-71EC-F067122DF898}"/>
              </a:ext>
            </a:extLst>
          </p:cNvPr>
          <p:cNvSpPr txBox="1"/>
          <p:nvPr/>
        </p:nvSpPr>
        <p:spPr>
          <a:xfrm>
            <a:off x="176270" y="31686"/>
            <a:ext cx="6245795" cy="769441"/>
          </a:xfrm>
          <a:prstGeom prst="rect">
            <a:avLst/>
          </a:prstGeom>
          <a:noFill/>
        </p:spPr>
        <p:txBody>
          <a:bodyPr wrap="square">
            <a:spAutoFit/>
          </a:bodyPr>
          <a:lstStyle/>
          <a:p>
            <a:r>
              <a:rPr lang="en-GB" sz="4400" b="1" dirty="0">
                <a:latin typeface="Aptos Display" panose="020B0004020202020204" pitchFamily="34" charset="0"/>
              </a:rPr>
              <a:t>EXPECT RESPECT </a:t>
            </a:r>
          </a:p>
        </p:txBody>
      </p:sp>
    </p:spTree>
    <p:extLst>
      <p:ext uri="{BB962C8B-B14F-4D97-AF65-F5344CB8AC3E}">
        <p14:creationId xmlns:p14="http://schemas.microsoft.com/office/powerpoint/2010/main" val="8352321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1E5BB520-7806-8920-B0C7-8A69DC7CB622}"/>
              </a:ext>
            </a:extLst>
          </p:cNvPr>
          <p:cNvGrpSpPr/>
          <p:nvPr/>
        </p:nvGrpSpPr>
        <p:grpSpPr>
          <a:xfrm>
            <a:off x="-2" y="0"/>
            <a:ext cx="12192001" cy="6858000"/>
            <a:chOff x="-1" y="0"/>
            <a:chExt cx="12192001" cy="6858000"/>
          </a:xfrm>
        </p:grpSpPr>
        <p:pic>
          <p:nvPicPr>
            <p:cNvPr id="6" name="Picture 5">
              <a:extLst>
                <a:ext uri="{FF2B5EF4-FFF2-40B4-BE49-F238E27FC236}">
                  <a16:creationId xmlns:a16="http://schemas.microsoft.com/office/drawing/2014/main" id="{85AEEAA3-A9C8-ED27-2B4A-1DEB8B326811}"/>
                </a:ext>
              </a:extLst>
            </p:cNvPr>
            <p:cNvPicPr>
              <a:picLocks noChangeAspect="1"/>
            </p:cNvPicPr>
            <p:nvPr/>
          </p:nvPicPr>
          <p:blipFill>
            <a:blip r:embed="rId2"/>
            <a:stretch>
              <a:fillRect/>
            </a:stretch>
          </p:blipFill>
          <p:spPr>
            <a:xfrm>
              <a:off x="-1" y="0"/>
              <a:ext cx="12192000" cy="5934075"/>
            </a:xfrm>
            <a:prstGeom prst="rect">
              <a:avLst/>
            </a:prstGeom>
          </p:spPr>
        </p:pic>
        <p:pic>
          <p:nvPicPr>
            <p:cNvPr id="8" name="Picture 7">
              <a:extLst>
                <a:ext uri="{FF2B5EF4-FFF2-40B4-BE49-F238E27FC236}">
                  <a16:creationId xmlns:a16="http://schemas.microsoft.com/office/drawing/2014/main" id="{42C5582F-68FD-0481-980A-E145638CEB70}"/>
                </a:ext>
              </a:extLst>
            </p:cNvPr>
            <p:cNvPicPr>
              <a:picLocks noChangeAspect="1"/>
            </p:cNvPicPr>
            <p:nvPr/>
          </p:nvPicPr>
          <p:blipFill>
            <a:blip r:embed="rId3"/>
            <a:stretch>
              <a:fillRect/>
            </a:stretch>
          </p:blipFill>
          <p:spPr>
            <a:xfrm>
              <a:off x="0" y="5335655"/>
              <a:ext cx="12192000" cy="1522345"/>
            </a:xfrm>
            <a:prstGeom prst="rect">
              <a:avLst/>
            </a:prstGeom>
          </p:spPr>
        </p:pic>
        <p:pic>
          <p:nvPicPr>
            <p:cNvPr id="9" name="Picture 8" descr="Image preview">
              <a:extLst>
                <a:ext uri="{FF2B5EF4-FFF2-40B4-BE49-F238E27FC236}">
                  <a16:creationId xmlns:a16="http://schemas.microsoft.com/office/drawing/2014/main" id="{A11593B4-5B4D-A13A-CECF-A450C3182FEF}"/>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019030" y="6105525"/>
              <a:ext cx="2172970" cy="752475"/>
            </a:xfrm>
            <a:prstGeom prst="rect">
              <a:avLst/>
            </a:prstGeom>
            <a:noFill/>
            <a:ln>
              <a:noFill/>
            </a:ln>
          </p:spPr>
        </p:pic>
      </p:grpSp>
      <p:sp>
        <p:nvSpPr>
          <p:cNvPr id="14" name="TextBox 13">
            <a:extLst>
              <a:ext uri="{FF2B5EF4-FFF2-40B4-BE49-F238E27FC236}">
                <a16:creationId xmlns:a16="http://schemas.microsoft.com/office/drawing/2014/main" id="{9215C5CC-E0ED-649E-ED47-FA1C2D21C359}"/>
              </a:ext>
            </a:extLst>
          </p:cNvPr>
          <p:cNvSpPr txBox="1"/>
          <p:nvPr/>
        </p:nvSpPr>
        <p:spPr>
          <a:xfrm>
            <a:off x="220336" y="813443"/>
            <a:ext cx="11839460" cy="1200329"/>
          </a:xfrm>
          <a:prstGeom prst="rect">
            <a:avLst/>
          </a:prstGeom>
          <a:noFill/>
        </p:spPr>
        <p:txBody>
          <a:bodyPr wrap="square">
            <a:spAutoFit/>
          </a:bodyPr>
          <a:lstStyle/>
          <a:p>
            <a:r>
              <a:rPr lang="en-GB" sz="2400" dirty="0">
                <a:latin typeface="Aptos" panose="020B0004020202020204" pitchFamily="34" charset="0"/>
              </a:rPr>
              <a:t>Previously, the inclusion of domestic abuse within school lessons had been patchy and inconsistent. Women’s Aid has updated The Expect Respect Toolkit to provide a range of session plans to explore the issue of domestic abuse in an age-appropriate way.</a:t>
            </a:r>
          </a:p>
        </p:txBody>
      </p:sp>
      <p:sp>
        <p:nvSpPr>
          <p:cNvPr id="16" name="TextBox 15">
            <a:extLst>
              <a:ext uri="{FF2B5EF4-FFF2-40B4-BE49-F238E27FC236}">
                <a16:creationId xmlns:a16="http://schemas.microsoft.com/office/drawing/2014/main" id="{146476AD-4BA5-B2F7-6A88-A3912D684465}"/>
              </a:ext>
            </a:extLst>
          </p:cNvPr>
          <p:cNvSpPr txBox="1"/>
          <p:nvPr/>
        </p:nvSpPr>
        <p:spPr>
          <a:xfrm>
            <a:off x="264402" y="2422985"/>
            <a:ext cx="11927596" cy="1569660"/>
          </a:xfrm>
          <a:prstGeom prst="rect">
            <a:avLst/>
          </a:prstGeom>
          <a:noFill/>
        </p:spPr>
        <p:txBody>
          <a:bodyPr wrap="square">
            <a:spAutoFit/>
          </a:bodyPr>
          <a:lstStyle/>
          <a:p>
            <a:r>
              <a:rPr lang="en-GB" sz="2400" dirty="0">
                <a:latin typeface="Aptos" panose="020B0004020202020204" pitchFamily="34" charset="0"/>
              </a:rPr>
              <a:t>Each session plan is designed to stand alone, although they do build on knowledge and awareness from session to session. Supporting resources to deliver them are provided with each session plan and, once they have been downloaded, they can be used without any further access to technology. </a:t>
            </a:r>
          </a:p>
        </p:txBody>
      </p:sp>
      <p:sp>
        <p:nvSpPr>
          <p:cNvPr id="2" name="TextBox 1">
            <a:extLst>
              <a:ext uri="{FF2B5EF4-FFF2-40B4-BE49-F238E27FC236}">
                <a16:creationId xmlns:a16="http://schemas.microsoft.com/office/drawing/2014/main" id="{AC751BF6-25A1-1614-EC57-662469CDEE41}"/>
              </a:ext>
            </a:extLst>
          </p:cNvPr>
          <p:cNvSpPr txBox="1"/>
          <p:nvPr/>
        </p:nvSpPr>
        <p:spPr>
          <a:xfrm>
            <a:off x="176270" y="31686"/>
            <a:ext cx="6245795" cy="769441"/>
          </a:xfrm>
          <a:prstGeom prst="rect">
            <a:avLst/>
          </a:prstGeom>
          <a:noFill/>
        </p:spPr>
        <p:txBody>
          <a:bodyPr wrap="square">
            <a:spAutoFit/>
          </a:bodyPr>
          <a:lstStyle/>
          <a:p>
            <a:r>
              <a:rPr lang="en-GB" sz="4400" b="1" dirty="0">
                <a:latin typeface="Aptos Display" panose="020B0004020202020204" pitchFamily="34" charset="0"/>
              </a:rPr>
              <a:t>EXPECT RESPECT </a:t>
            </a:r>
          </a:p>
        </p:txBody>
      </p:sp>
    </p:spTree>
    <p:extLst>
      <p:ext uri="{BB962C8B-B14F-4D97-AF65-F5344CB8AC3E}">
        <p14:creationId xmlns:p14="http://schemas.microsoft.com/office/powerpoint/2010/main" val="13729295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1E5BB520-7806-8920-B0C7-8A69DC7CB622}"/>
              </a:ext>
            </a:extLst>
          </p:cNvPr>
          <p:cNvGrpSpPr/>
          <p:nvPr/>
        </p:nvGrpSpPr>
        <p:grpSpPr>
          <a:xfrm>
            <a:off x="0" y="0"/>
            <a:ext cx="12192001" cy="6858000"/>
            <a:chOff x="-1" y="0"/>
            <a:chExt cx="12192001" cy="6858000"/>
          </a:xfrm>
        </p:grpSpPr>
        <p:pic>
          <p:nvPicPr>
            <p:cNvPr id="6" name="Picture 5">
              <a:extLst>
                <a:ext uri="{FF2B5EF4-FFF2-40B4-BE49-F238E27FC236}">
                  <a16:creationId xmlns:a16="http://schemas.microsoft.com/office/drawing/2014/main" id="{85AEEAA3-A9C8-ED27-2B4A-1DEB8B326811}"/>
                </a:ext>
              </a:extLst>
            </p:cNvPr>
            <p:cNvPicPr>
              <a:picLocks noChangeAspect="1"/>
            </p:cNvPicPr>
            <p:nvPr/>
          </p:nvPicPr>
          <p:blipFill>
            <a:blip r:embed="rId2"/>
            <a:stretch>
              <a:fillRect/>
            </a:stretch>
          </p:blipFill>
          <p:spPr>
            <a:xfrm>
              <a:off x="-1" y="0"/>
              <a:ext cx="12192000" cy="5934075"/>
            </a:xfrm>
            <a:prstGeom prst="rect">
              <a:avLst/>
            </a:prstGeom>
          </p:spPr>
        </p:pic>
        <p:pic>
          <p:nvPicPr>
            <p:cNvPr id="8" name="Picture 7">
              <a:extLst>
                <a:ext uri="{FF2B5EF4-FFF2-40B4-BE49-F238E27FC236}">
                  <a16:creationId xmlns:a16="http://schemas.microsoft.com/office/drawing/2014/main" id="{42C5582F-68FD-0481-980A-E145638CEB70}"/>
                </a:ext>
              </a:extLst>
            </p:cNvPr>
            <p:cNvPicPr>
              <a:picLocks noChangeAspect="1"/>
            </p:cNvPicPr>
            <p:nvPr/>
          </p:nvPicPr>
          <p:blipFill>
            <a:blip r:embed="rId3"/>
            <a:stretch>
              <a:fillRect/>
            </a:stretch>
          </p:blipFill>
          <p:spPr>
            <a:xfrm>
              <a:off x="0" y="5335655"/>
              <a:ext cx="12192000" cy="1522345"/>
            </a:xfrm>
            <a:prstGeom prst="rect">
              <a:avLst/>
            </a:prstGeom>
          </p:spPr>
        </p:pic>
        <p:pic>
          <p:nvPicPr>
            <p:cNvPr id="9" name="Picture 8" descr="Image preview">
              <a:extLst>
                <a:ext uri="{FF2B5EF4-FFF2-40B4-BE49-F238E27FC236}">
                  <a16:creationId xmlns:a16="http://schemas.microsoft.com/office/drawing/2014/main" id="{A11593B4-5B4D-A13A-CECF-A450C3182FEF}"/>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019030" y="6105525"/>
              <a:ext cx="2172970" cy="752475"/>
            </a:xfrm>
            <a:prstGeom prst="rect">
              <a:avLst/>
            </a:prstGeom>
            <a:noFill/>
            <a:ln>
              <a:noFill/>
            </a:ln>
          </p:spPr>
        </p:pic>
      </p:grpSp>
      <p:pic>
        <p:nvPicPr>
          <p:cNvPr id="19" name="Picture 18">
            <a:extLst>
              <a:ext uri="{FF2B5EF4-FFF2-40B4-BE49-F238E27FC236}">
                <a16:creationId xmlns:a16="http://schemas.microsoft.com/office/drawing/2014/main" id="{5DCA933A-A2B6-812D-0261-4BBE465A4EC8}"/>
              </a:ext>
            </a:extLst>
          </p:cNvPr>
          <p:cNvPicPr>
            <a:picLocks noChangeAspect="1"/>
          </p:cNvPicPr>
          <p:nvPr/>
        </p:nvPicPr>
        <p:blipFill>
          <a:blip r:embed="rId5"/>
          <a:stretch>
            <a:fillRect/>
          </a:stretch>
        </p:blipFill>
        <p:spPr>
          <a:xfrm>
            <a:off x="237784" y="1142179"/>
            <a:ext cx="5336753" cy="912350"/>
          </a:xfrm>
          <a:prstGeom prst="rect">
            <a:avLst/>
          </a:prstGeom>
        </p:spPr>
      </p:pic>
      <p:pic>
        <p:nvPicPr>
          <p:cNvPr id="21" name="Picture 20">
            <a:extLst>
              <a:ext uri="{FF2B5EF4-FFF2-40B4-BE49-F238E27FC236}">
                <a16:creationId xmlns:a16="http://schemas.microsoft.com/office/drawing/2014/main" id="{495998DE-B086-51FE-00C7-1DA619A5056F}"/>
              </a:ext>
            </a:extLst>
          </p:cNvPr>
          <p:cNvPicPr>
            <a:picLocks noChangeAspect="1"/>
          </p:cNvPicPr>
          <p:nvPr/>
        </p:nvPicPr>
        <p:blipFill>
          <a:blip r:embed="rId6"/>
          <a:stretch>
            <a:fillRect/>
          </a:stretch>
        </p:blipFill>
        <p:spPr>
          <a:xfrm>
            <a:off x="6085441" y="1114140"/>
            <a:ext cx="5347313" cy="887893"/>
          </a:xfrm>
          <a:prstGeom prst="rect">
            <a:avLst/>
          </a:prstGeom>
        </p:spPr>
      </p:pic>
      <p:pic>
        <p:nvPicPr>
          <p:cNvPr id="23" name="Picture 22">
            <a:extLst>
              <a:ext uri="{FF2B5EF4-FFF2-40B4-BE49-F238E27FC236}">
                <a16:creationId xmlns:a16="http://schemas.microsoft.com/office/drawing/2014/main" id="{01A7262C-0941-2A55-A011-6A5D258A211C}"/>
              </a:ext>
            </a:extLst>
          </p:cNvPr>
          <p:cNvPicPr>
            <a:picLocks noChangeAspect="1"/>
          </p:cNvPicPr>
          <p:nvPr/>
        </p:nvPicPr>
        <p:blipFill>
          <a:blip r:embed="rId7"/>
          <a:stretch>
            <a:fillRect/>
          </a:stretch>
        </p:blipFill>
        <p:spPr>
          <a:xfrm>
            <a:off x="227223" y="2426563"/>
            <a:ext cx="5347314" cy="890396"/>
          </a:xfrm>
          <a:prstGeom prst="rect">
            <a:avLst/>
          </a:prstGeom>
        </p:spPr>
      </p:pic>
      <p:pic>
        <p:nvPicPr>
          <p:cNvPr id="25" name="Picture 24">
            <a:extLst>
              <a:ext uri="{FF2B5EF4-FFF2-40B4-BE49-F238E27FC236}">
                <a16:creationId xmlns:a16="http://schemas.microsoft.com/office/drawing/2014/main" id="{4C49C2FF-6027-7933-E094-7047B4A1578A}"/>
              </a:ext>
            </a:extLst>
          </p:cNvPr>
          <p:cNvPicPr>
            <a:picLocks noChangeAspect="1"/>
          </p:cNvPicPr>
          <p:nvPr/>
        </p:nvPicPr>
        <p:blipFill>
          <a:blip r:embed="rId8"/>
          <a:stretch>
            <a:fillRect/>
          </a:stretch>
        </p:blipFill>
        <p:spPr>
          <a:xfrm>
            <a:off x="6085441" y="2437421"/>
            <a:ext cx="5461517" cy="864414"/>
          </a:xfrm>
          <a:prstGeom prst="rect">
            <a:avLst/>
          </a:prstGeom>
        </p:spPr>
      </p:pic>
      <p:pic>
        <p:nvPicPr>
          <p:cNvPr id="27" name="Picture 26">
            <a:extLst>
              <a:ext uri="{FF2B5EF4-FFF2-40B4-BE49-F238E27FC236}">
                <a16:creationId xmlns:a16="http://schemas.microsoft.com/office/drawing/2014/main" id="{6AE6ECC6-897E-C627-C948-1DE2767EEAA0}"/>
              </a:ext>
            </a:extLst>
          </p:cNvPr>
          <p:cNvPicPr>
            <a:picLocks noChangeAspect="1"/>
          </p:cNvPicPr>
          <p:nvPr/>
        </p:nvPicPr>
        <p:blipFill>
          <a:blip r:embed="rId9"/>
          <a:stretch>
            <a:fillRect/>
          </a:stretch>
        </p:blipFill>
        <p:spPr>
          <a:xfrm>
            <a:off x="176270" y="3843069"/>
            <a:ext cx="5387706" cy="864816"/>
          </a:xfrm>
          <a:prstGeom prst="rect">
            <a:avLst/>
          </a:prstGeom>
        </p:spPr>
      </p:pic>
      <p:pic>
        <p:nvPicPr>
          <p:cNvPr id="29" name="Picture 28">
            <a:extLst>
              <a:ext uri="{FF2B5EF4-FFF2-40B4-BE49-F238E27FC236}">
                <a16:creationId xmlns:a16="http://schemas.microsoft.com/office/drawing/2014/main" id="{98B35688-4591-CF29-2FFA-4EBE48EC185A}"/>
              </a:ext>
            </a:extLst>
          </p:cNvPr>
          <p:cNvPicPr>
            <a:picLocks noChangeAspect="1"/>
          </p:cNvPicPr>
          <p:nvPr/>
        </p:nvPicPr>
        <p:blipFill>
          <a:blip r:embed="rId10"/>
          <a:stretch>
            <a:fillRect/>
          </a:stretch>
        </p:blipFill>
        <p:spPr>
          <a:xfrm>
            <a:off x="6032420" y="3795810"/>
            <a:ext cx="5514538" cy="864413"/>
          </a:xfrm>
          <a:prstGeom prst="rect">
            <a:avLst/>
          </a:prstGeom>
        </p:spPr>
      </p:pic>
      <p:sp>
        <p:nvSpPr>
          <p:cNvPr id="10" name="TextBox 9">
            <a:extLst>
              <a:ext uri="{FF2B5EF4-FFF2-40B4-BE49-F238E27FC236}">
                <a16:creationId xmlns:a16="http://schemas.microsoft.com/office/drawing/2014/main" id="{A867DF52-EE94-1F7A-71EC-F067122DF898}"/>
              </a:ext>
            </a:extLst>
          </p:cNvPr>
          <p:cNvSpPr txBox="1"/>
          <p:nvPr/>
        </p:nvSpPr>
        <p:spPr>
          <a:xfrm>
            <a:off x="176270" y="31685"/>
            <a:ext cx="6960458" cy="1015663"/>
          </a:xfrm>
          <a:prstGeom prst="rect">
            <a:avLst/>
          </a:prstGeom>
          <a:noFill/>
        </p:spPr>
        <p:txBody>
          <a:bodyPr wrap="square">
            <a:spAutoFit/>
          </a:bodyPr>
          <a:lstStyle/>
          <a:p>
            <a:r>
              <a:rPr lang="en-GB" sz="6000" b="1" dirty="0">
                <a:latin typeface="Aptos Black" panose="020B0004020202020204" pitchFamily="34" charset="0"/>
              </a:rPr>
              <a:t>EXPECT RESPECT </a:t>
            </a:r>
          </a:p>
        </p:txBody>
      </p:sp>
    </p:spTree>
    <p:extLst>
      <p:ext uri="{BB962C8B-B14F-4D97-AF65-F5344CB8AC3E}">
        <p14:creationId xmlns:p14="http://schemas.microsoft.com/office/powerpoint/2010/main" val="21576013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6A405406-19D9-5CAB-C6B1-6B1C1269050F}"/>
              </a:ext>
            </a:extLst>
          </p:cNvPr>
          <p:cNvGrpSpPr/>
          <p:nvPr/>
        </p:nvGrpSpPr>
        <p:grpSpPr>
          <a:xfrm>
            <a:off x="-1" y="0"/>
            <a:ext cx="12192001" cy="6858000"/>
            <a:chOff x="-1" y="0"/>
            <a:chExt cx="12192001" cy="6858000"/>
          </a:xfrm>
        </p:grpSpPr>
        <p:pic>
          <p:nvPicPr>
            <p:cNvPr id="8" name="Picture 7">
              <a:extLst>
                <a:ext uri="{FF2B5EF4-FFF2-40B4-BE49-F238E27FC236}">
                  <a16:creationId xmlns:a16="http://schemas.microsoft.com/office/drawing/2014/main" id="{8E5235D9-A4E5-977C-0160-A3C1B75FD830}"/>
                </a:ext>
              </a:extLst>
            </p:cNvPr>
            <p:cNvPicPr>
              <a:picLocks noChangeAspect="1"/>
            </p:cNvPicPr>
            <p:nvPr/>
          </p:nvPicPr>
          <p:blipFill>
            <a:blip r:embed="rId2"/>
            <a:stretch>
              <a:fillRect/>
            </a:stretch>
          </p:blipFill>
          <p:spPr>
            <a:xfrm>
              <a:off x="-1" y="0"/>
              <a:ext cx="12192000" cy="5934075"/>
            </a:xfrm>
            <a:prstGeom prst="rect">
              <a:avLst/>
            </a:prstGeom>
          </p:spPr>
        </p:pic>
        <p:pic>
          <p:nvPicPr>
            <p:cNvPr id="9" name="Picture 8">
              <a:extLst>
                <a:ext uri="{FF2B5EF4-FFF2-40B4-BE49-F238E27FC236}">
                  <a16:creationId xmlns:a16="http://schemas.microsoft.com/office/drawing/2014/main" id="{A72C470E-4B4C-6F76-61AE-27462C06A175}"/>
                </a:ext>
              </a:extLst>
            </p:cNvPr>
            <p:cNvPicPr>
              <a:picLocks noChangeAspect="1"/>
            </p:cNvPicPr>
            <p:nvPr/>
          </p:nvPicPr>
          <p:blipFill>
            <a:blip r:embed="rId3"/>
            <a:stretch>
              <a:fillRect/>
            </a:stretch>
          </p:blipFill>
          <p:spPr>
            <a:xfrm>
              <a:off x="0" y="5335655"/>
              <a:ext cx="12192000" cy="1522345"/>
            </a:xfrm>
            <a:prstGeom prst="rect">
              <a:avLst/>
            </a:prstGeom>
          </p:spPr>
        </p:pic>
        <p:pic>
          <p:nvPicPr>
            <p:cNvPr id="10" name="Picture 9" descr="Image preview">
              <a:extLst>
                <a:ext uri="{FF2B5EF4-FFF2-40B4-BE49-F238E27FC236}">
                  <a16:creationId xmlns:a16="http://schemas.microsoft.com/office/drawing/2014/main" id="{69071C33-A1DB-A1B3-8ED8-F52DBA14538D}"/>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019030" y="6105525"/>
              <a:ext cx="2172970" cy="752475"/>
            </a:xfrm>
            <a:prstGeom prst="rect">
              <a:avLst/>
            </a:prstGeom>
            <a:noFill/>
            <a:ln>
              <a:noFill/>
            </a:ln>
          </p:spPr>
        </p:pic>
      </p:grpSp>
      <p:sp>
        <p:nvSpPr>
          <p:cNvPr id="2" name="Title 1">
            <a:extLst>
              <a:ext uri="{FF2B5EF4-FFF2-40B4-BE49-F238E27FC236}">
                <a16:creationId xmlns:a16="http://schemas.microsoft.com/office/drawing/2014/main" id="{A5067A97-D938-4EBB-33EE-5D578C9EAEA2}"/>
              </a:ext>
            </a:extLst>
          </p:cNvPr>
          <p:cNvSpPr>
            <a:spLocks noGrp="1"/>
          </p:cNvSpPr>
          <p:nvPr>
            <p:ph type="ctrTitle"/>
          </p:nvPr>
        </p:nvSpPr>
        <p:spPr>
          <a:xfrm>
            <a:off x="-3152661" y="-2079230"/>
            <a:ext cx="13072837" cy="3140203"/>
          </a:xfrm>
        </p:spPr>
        <p:txBody>
          <a:bodyPr/>
          <a:lstStyle/>
          <a:p>
            <a:pPr algn="ctr"/>
            <a:r>
              <a:rPr lang="en-GB" sz="6000" dirty="0">
                <a:latin typeface="Aptos Black" panose="020B0004020202020204" pitchFamily="34" charset="0"/>
              </a:rPr>
              <a:t>EXPECT RESPECT  </a:t>
            </a:r>
          </a:p>
        </p:txBody>
      </p:sp>
      <p:sp>
        <p:nvSpPr>
          <p:cNvPr id="3" name="Subtitle 2">
            <a:extLst>
              <a:ext uri="{FF2B5EF4-FFF2-40B4-BE49-F238E27FC236}">
                <a16:creationId xmlns:a16="http://schemas.microsoft.com/office/drawing/2014/main" id="{6A306781-6612-F79C-130A-84A6A1739C79}"/>
              </a:ext>
            </a:extLst>
          </p:cNvPr>
          <p:cNvSpPr>
            <a:spLocks noGrp="1"/>
          </p:cNvSpPr>
          <p:nvPr>
            <p:ph type="subTitle" idx="1"/>
          </p:nvPr>
        </p:nvSpPr>
        <p:spPr/>
        <p:txBody>
          <a:bodyPr/>
          <a:lstStyle/>
          <a:p>
            <a:endParaRPr lang="en-GB"/>
          </a:p>
        </p:txBody>
      </p:sp>
      <p:pic>
        <p:nvPicPr>
          <p:cNvPr id="31" name="Picture 30">
            <a:extLst>
              <a:ext uri="{FF2B5EF4-FFF2-40B4-BE49-F238E27FC236}">
                <a16:creationId xmlns:a16="http://schemas.microsoft.com/office/drawing/2014/main" id="{42EB58FA-C8B2-03DB-C010-FB111647215B}"/>
              </a:ext>
            </a:extLst>
          </p:cNvPr>
          <p:cNvPicPr>
            <a:picLocks noChangeAspect="1"/>
          </p:cNvPicPr>
          <p:nvPr/>
        </p:nvPicPr>
        <p:blipFill>
          <a:blip r:embed="rId5"/>
          <a:stretch>
            <a:fillRect/>
          </a:stretch>
        </p:blipFill>
        <p:spPr>
          <a:xfrm>
            <a:off x="145413" y="1279227"/>
            <a:ext cx="5940028" cy="902567"/>
          </a:xfrm>
          <a:prstGeom prst="rect">
            <a:avLst/>
          </a:prstGeom>
        </p:spPr>
      </p:pic>
      <p:pic>
        <p:nvPicPr>
          <p:cNvPr id="33" name="Picture 32">
            <a:extLst>
              <a:ext uri="{FF2B5EF4-FFF2-40B4-BE49-F238E27FC236}">
                <a16:creationId xmlns:a16="http://schemas.microsoft.com/office/drawing/2014/main" id="{1A2552AC-D7AA-E18D-CB28-D751C5D969E3}"/>
              </a:ext>
            </a:extLst>
          </p:cNvPr>
          <p:cNvPicPr>
            <a:picLocks noChangeAspect="1"/>
          </p:cNvPicPr>
          <p:nvPr/>
        </p:nvPicPr>
        <p:blipFill>
          <a:blip r:embed="rId6"/>
          <a:stretch>
            <a:fillRect/>
          </a:stretch>
        </p:blipFill>
        <p:spPr>
          <a:xfrm>
            <a:off x="6269578" y="1321920"/>
            <a:ext cx="5842780" cy="868482"/>
          </a:xfrm>
          <a:prstGeom prst="rect">
            <a:avLst/>
          </a:prstGeom>
        </p:spPr>
      </p:pic>
      <p:pic>
        <p:nvPicPr>
          <p:cNvPr id="35" name="Picture 34">
            <a:extLst>
              <a:ext uri="{FF2B5EF4-FFF2-40B4-BE49-F238E27FC236}">
                <a16:creationId xmlns:a16="http://schemas.microsoft.com/office/drawing/2014/main" id="{DEB593F1-A8E9-E7A0-6876-A20EEB42F31B}"/>
              </a:ext>
            </a:extLst>
          </p:cNvPr>
          <p:cNvPicPr>
            <a:picLocks noChangeAspect="1"/>
          </p:cNvPicPr>
          <p:nvPr/>
        </p:nvPicPr>
        <p:blipFill>
          <a:blip r:embed="rId7"/>
          <a:stretch>
            <a:fillRect/>
          </a:stretch>
        </p:blipFill>
        <p:spPr>
          <a:xfrm>
            <a:off x="216267" y="2330913"/>
            <a:ext cx="5879734" cy="887844"/>
          </a:xfrm>
          <a:prstGeom prst="rect">
            <a:avLst/>
          </a:prstGeom>
        </p:spPr>
      </p:pic>
      <p:pic>
        <p:nvPicPr>
          <p:cNvPr id="37" name="Picture 36">
            <a:extLst>
              <a:ext uri="{FF2B5EF4-FFF2-40B4-BE49-F238E27FC236}">
                <a16:creationId xmlns:a16="http://schemas.microsoft.com/office/drawing/2014/main" id="{5EB6579C-27AD-064D-1022-DB017B5A5E13}"/>
              </a:ext>
            </a:extLst>
          </p:cNvPr>
          <p:cNvPicPr>
            <a:picLocks noChangeAspect="1"/>
          </p:cNvPicPr>
          <p:nvPr/>
        </p:nvPicPr>
        <p:blipFill>
          <a:blip r:embed="rId8"/>
          <a:stretch>
            <a:fillRect/>
          </a:stretch>
        </p:blipFill>
        <p:spPr>
          <a:xfrm>
            <a:off x="6287056" y="2362490"/>
            <a:ext cx="5825302" cy="923524"/>
          </a:xfrm>
          <a:prstGeom prst="rect">
            <a:avLst/>
          </a:prstGeom>
        </p:spPr>
      </p:pic>
      <p:pic>
        <p:nvPicPr>
          <p:cNvPr id="39" name="Picture 38">
            <a:extLst>
              <a:ext uri="{FF2B5EF4-FFF2-40B4-BE49-F238E27FC236}">
                <a16:creationId xmlns:a16="http://schemas.microsoft.com/office/drawing/2014/main" id="{F982072B-4879-EC08-F961-0994C88C4154}"/>
              </a:ext>
            </a:extLst>
          </p:cNvPr>
          <p:cNvPicPr>
            <a:picLocks noChangeAspect="1"/>
          </p:cNvPicPr>
          <p:nvPr/>
        </p:nvPicPr>
        <p:blipFill>
          <a:blip r:embed="rId9"/>
          <a:stretch>
            <a:fillRect/>
          </a:stretch>
        </p:blipFill>
        <p:spPr>
          <a:xfrm>
            <a:off x="206713" y="3415888"/>
            <a:ext cx="5940029" cy="843848"/>
          </a:xfrm>
          <a:prstGeom prst="rect">
            <a:avLst/>
          </a:prstGeom>
        </p:spPr>
      </p:pic>
      <p:pic>
        <p:nvPicPr>
          <p:cNvPr id="41" name="Picture 40">
            <a:extLst>
              <a:ext uri="{FF2B5EF4-FFF2-40B4-BE49-F238E27FC236}">
                <a16:creationId xmlns:a16="http://schemas.microsoft.com/office/drawing/2014/main" id="{C1AB16A6-E4EB-4F3E-31A2-91333EC2EAFF}"/>
              </a:ext>
            </a:extLst>
          </p:cNvPr>
          <p:cNvPicPr>
            <a:picLocks noChangeAspect="1"/>
          </p:cNvPicPr>
          <p:nvPr/>
        </p:nvPicPr>
        <p:blipFill>
          <a:blip r:embed="rId10"/>
          <a:stretch>
            <a:fillRect/>
          </a:stretch>
        </p:blipFill>
        <p:spPr>
          <a:xfrm>
            <a:off x="6305545" y="3376030"/>
            <a:ext cx="5806813" cy="856594"/>
          </a:xfrm>
          <a:prstGeom prst="rect">
            <a:avLst/>
          </a:prstGeom>
        </p:spPr>
      </p:pic>
      <p:pic>
        <p:nvPicPr>
          <p:cNvPr id="43" name="Picture 42">
            <a:extLst>
              <a:ext uri="{FF2B5EF4-FFF2-40B4-BE49-F238E27FC236}">
                <a16:creationId xmlns:a16="http://schemas.microsoft.com/office/drawing/2014/main" id="{CFDF645A-9598-4544-60BE-3743BD937F1C}"/>
              </a:ext>
            </a:extLst>
          </p:cNvPr>
          <p:cNvPicPr>
            <a:picLocks noChangeAspect="1"/>
          </p:cNvPicPr>
          <p:nvPr/>
        </p:nvPicPr>
        <p:blipFill>
          <a:blip r:embed="rId11"/>
          <a:stretch>
            <a:fillRect/>
          </a:stretch>
        </p:blipFill>
        <p:spPr>
          <a:xfrm>
            <a:off x="206712" y="4389138"/>
            <a:ext cx="5940030" cy="864305"/>
          </a:xfrm>
          <a:prstGeom prst="rect">
            <a:avLst/>
          </a:prstGeom>
        </p:spPr>
      </p:pic>
      <p:pic>
        <p:nvPicPr>
          <p:cNvPr id="45" name="Picture 44">
            <a:extLst>
              <a:ext uri="{FF2B5EF4-FFF2-40B4-BE49-F238E27FC236}">
                <a16:creationId xmlns:a16="http://schemas.microsoft.com/office/drawing/2014/main" id="{52779085-F8C0-14B3-FB18-46F1C0CE8E6E}"/>
              </a:ext>
            </a:extLst>
          </p:cNvPr>
          <p:cNvPicPr>
            <a:picLocks noChangeAspect="1"/>
          </p:cNvPicPr>
          <p:nvPr/>
        </p:nvPicPr>
        <p:blipFill>
          <a:blip r:embed="rId12"/>
          <a:stretch>
            <a:fillRect/>
          </a:stretch>
        </p:blipFill>
        <p:spPr>
          <a:xfrm>
            <a:off x="6305545" y="4399340"/>
            <a:ext cx="5806812" cy="837099"/>
          </a:xfrm>
          <a:prstGeom prst="rect">
            <a:avLst/>
          </a:prstGeom>
        </p:spPr>
      </p:pic>
    </p:spTree>
    <p:extLst>
      <p:ext uri="{BB962C8B-B14F-4D97-AF65-F5344CB8AC3E}">
        <p14:creationId xmlns:p14="http://schemas.microsoft.com/office/powerpoint/2010/main" val="1430196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1E5BB520-7806-8920-B0C7-8A69DC7CB622}"/>
              </a:ext>
            </a:extLst>
          </p:cNvPr>
          <p:cNvGrpSpPr/>
          <p:nvPr/>
        </p:nvGrpSpPr>
        <p:grpSpPr>
          <a:xfrm>
            <a:off x="0" y="31686"/>
            <a:ext cx="12192001" cy="6858000"/>
            <a:chOff x="-1" y="0"/>
            <a:chExt cx="12192001" cy="6858000"/>
          </a:xfrm>
        </p:grpSpPr>
        <p:pic>
          <p:nvPicPr>
            <p:cNvPr id="6" name="Picture 5">
              <a:extLst>
                <a:ext uri="{FF2B5EF4-FFF2-40B4-BE49-F238E27FC236}">
                  <a16:creationId xmlns:a16="http://schemas.microsoft.com/office/drawing/2014/main" id="{85AEEAA3-A9C8-ED27-2B4A-1DEB8B326811}"/>
                </a:ext>
              </a:extLst>
            </p:cNvPr>
            <p:cNvPicPr>
              <a:picLocks noChangeAspect="1"/>
            </p:cNvPicPr>
            <p:nvPr/>
          </p:nvPicPr>
          <p:blipFill>
            <a:blip r:embed="rId2"/>
            <a:stretch>
              <a:fillRect/>
            </a:stretch>
          </p:blipFill>
          <p:spPr>
            <a:xfrm>
              <a:off x="-1" y="0"/>
              <a:ext cx="12192000" cy="5934075"/>
            </a:xfrm>
            <a:prstGeom prst="rect">
              <a:avLst/>
            </a:prstGeom>
          </p:spPr>
        </p:pic>
        <p:pic>
          <p:nvPicPr>
            <p:cNvPr id="8" name="Picture 7">
              <a:extLst>
                <a:ext uri="{FF2B5EF4-FFF2-40B4-BE49-F238E27FC236}">
                  <a16:creationId xmlns:a16="http://schemas.microsoft.com/office/drawing/2014/main" id="{42C5582F-68FD-0481-980A-E145638CEB70}"/>
                </a:ext>
              </a:extLst>
            </p:cNvPr>
            <p:cNvPicPr>
              <a:picLocks noChangeAspect="1"/>
            </p:cNvPicPr>
            <p:nvPr/>
          </p:nvPicPr>
          <p:blipFill>
            <a:blip r:embed="rId3"/>
            <a:stretch>
              <a:fillRect/>
            </a:stretch>
          </p:blipFill>
          <p:spPr>
            <a:xfrm>
              <a:off x="0" y="5335655"/>
              <a:ext cx="12192000" cy="1522345"/>
            </a:xfrm>
            <a:prstGeom prst="rect">
              <a:avLst/>
            </a:prstGeom>
          </p:spPr>
        </p:pic>
        <p:pic>
          <p:nvPicPr>
            <p:cNvPr id="9" name="Picture 8" descr="Image preview">
              <a:extLst>
                <a:ext uri="{FF2B5EF4-FFF2-40B4-BE49-F238E27FC236}">
                  <a16:creationId xmlns:a16="http://schemas.microsoft.com/office/drawing/2014/main" id="{A11593B4-5B4D-A13A-CECF-A450C3182FEF}"/>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019030" y="6105525"/>
              <a:ext cx="2172970" cy="752475"/>
            </a:xfrm>
            <a:prstGeom prst="rect">
              <a:avLst/>
            </a:prstGeom>
            <a:noFill/>
            <a:ln>
              <a:noFill/>
            </a:ln>
          </p:spPr>
        </p:pic>
      </p:grpSp>
      <p:sp>
        <p:nvSpPr>
          <p:cNvPr id="2" name="TextBox 1">
            <a:extLst>
              <a:ext uri="{FF2B5EF4-FFF2-40B4-BE49-F238E27FC236}">
                <a16:creationId xmlns:a16="http://schemas.microsoft.com/office/drawing/2014/main" id="{AC751BF6-25A1-1614-EC57-662469CDEE41}"/>
              </a:ext>
            </a:extLst>
          </p:cNvPr>
          <p:cNvSpPr txBox="1"/>
          <p:nvPr/>
        </p:nvSpPr>
        <p:spPr>
          <a:xfrm>
            <a:off x="176270" y="31686"/>
            <a:ext cx="6245795" cy="769441"/>
          </a:xfrm>
          <a:prstGeom prst="rect">
            <a:avLst/>
          </a:prstGeom>
          <a:noFill/>
        </p:spPr>
        <p:txBody>
          <a:bodyPr wrap="square">
            <a:spAutoFit/>
          </a:bodyPr>
          <a:lstStyle/>
          <a:p>
            <a:r>
              <a:rPr lang="en-GB" sz="4400" b="1" dirty="0" err="1">
                <a:latin typeface="Aptos Display" panose="020B0004020202020204" pitchFamily="34" charset="0"/>
              </a:rPr>
              <a:t>eC</a:t>
            </a:r>
            <a:r>
              <a:rPr lang="en-GB" sz="4400" b="1" dirty="0">
                <a:latin typeface="Aptos Display" panose="020B0004020202020204" pitchFamily="34" charset="0"/>
              </a:rPr>
              <a:t>-Card  </a:t>
            </a:r>
          </a:p>
        </p:txBody>
      </p:sp>
      <p:pic>
        <p:nvPicPr>
          <p:cNvPr id="4" name="Picture 3">
            <a:extLst>
              <a:ext uri="{FF2B5EF4-FFF2-40B4-BE49-F238E27FC236}">
                <a16:creationId xmlns:a16="http://schemas.microsoft.com/office/drawing/2014/main" id="{AABFF2BA-203D-03EB-D979-0889E9D67896}"/>
              </a:ext>
            </a:extLst>
          </p:cNvPr>
          <p:cNvPicPr>
            <a:picLocks noChangeAspect="1"/>
          </p:cNvPicPr>
          <p:nvPr/>
        </p:nvPicPr>
        <p:blipFill>
          <a:blip r:embed="rId5"/>
          <a:stretch>
            <a:fillRect/>
          </a:stretch>
        </p:blipFill>
        <p:spPr>
          <a:xfrm>
            <a:off x="4859721" y="0"/>
            <a:ext cx="6245795" cy="3233258"/>
          </a:xfrm>
          <a:prstGeom prst="rect">
            <a:avLst/>
          </a:prstGeom>
        </p:spPr>
      </p:pic>
      <p:sp>
        <p:nvSpPr>
          <p:cNvPr id="7" name="AutoShape 2">
            <a:extLst>
              <a:ext uri="{FF2B5EF4-FFF2-40B4-BE49-F238E27FC236}">
                <a16:creationId xmlns:a16="http://schemas.microsoft.com/office/drawing/2014/main" id="{3270C723-4F74-8F72-B611-19ACFD543812}"/>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11" name="Picture 10">
            <a:extLst>
              <a:ext uri="{FF2B5EF4-FFF2-40B4-BE49-F238E27FC236}">
                <a16:creationId xmlns:a16="http://schemas.microsoft.com/office/drawing/2014/main" id="{E70FC9B3-2330-F758-8F7A-C2E55E3228B2}"/>
              </a:ext>
            </a:extLst>
          </p:cNvPr>
          <p:cNvPicPr>
            <a:picLocks noChangeAspect="1"/>
          </p:cNvPicPr>
          <p:nvPr/>
        </p:nvPicPr>
        <p:blipFill>
          <a:blip r:embed="rId6"/>
          <a:stretch>
            <a:fillRect/>
          </a:stretch>
        </p:blipFill>
        <p:spPr>
          <a:xfrm>
            <a:off x="4859720" y="3233258"/>
            <a:ext cx="6252883" cy="1428750"/>
          </a:xfrm>
          <a:prstGeom prst="rect">
            <a:avLst/>
          </a:prstGeom>
        </p:spPr>
      </p:pic>
      <p:pic>
        <p:nvPicPr>
          <p:cNvPr id="13" name="Picture 12">
            <a:extLst>
              <a:ext uri="{FF2B5EF4-FFF2-40B4-BE49-F238E27FC236}">
                <a16:creationId xmlns:a16="http://schemas.microsoft.com/office/drawing/2014/main" id="{E2F4BB44-34EA-8DF5-972E-2528245E00CC}"/>
              </a:ext>
            </a:extLst>
          </p:cNvPr>
          <p:cNvPicPr>
            <a:picLocks noChangeAspect="1"/>
          </p:cNvPicPr>
          <p:nvPr/>
        </p:nvPicPr>
        <p:blipFill>
          <a:blip r:embed="rId7"/>
          <a:stretch>
            <a:fillRect/>
          </a:stretch>
        </p:blipFill>
        <p:spPr>
          <a:xfrm>
            <a:off x="570717" y="1020383"/>
            <a:ext cx="4030376" cy="2927250"/>
          </a:xfrm>
          <a:prstGeom prst="rect">
            <a:avLst/>
          </a:prstGeom>
        </p:spPr>
      </p:pic>
      <p:sp>
        <p:nvSpPr>
          <p:cNvPr id="15" name="TextBox 14">
            <a:extLst>
              <a:ext uri="{FF2B5EF4-FFF2-40B4-BE49-F238E27FC236}">
                <a16:creationId xmlns:a16="http://schemas.microsoft.com/office/drawing/2014/main" id="{5400DB3E-62DB-607C-204F-849E718047FC}"/>
              </a:ext>
            </a:extLst>
          </p:cNvPr>
          <p:cNvSpPr txBox="1"/>
          <p:nvPr/>
        </p:nvSpPr>
        <p:spPr>
          <a:xfrm>
            <a:off x="312090" y="4635285"/>
            <a:ext cx="11404084" cy="646331"/>
          </a:xfrm>
          <a:prstGeom prst="rect">
            <a:avLst/>
          </a:prstGeom>
          <a:noFill/>
        </p:spPr>
        <p:txBody>
          <a:bodyPr wrap="none" rtlCol="0">
            <a:spAutoFit/>
          </a:bodyPr>
          <a:lstStyle/>
          <a:p>
            <a:r>
              <a:rPr lang="en-GB" dirty="0"/>
              <a:t>We are a registered venue for </a:t>
            </a:r>
            <a:r>
              <a:rPr lang="en-GB" dirty="0" err="1"/>
              <a:t>eC</a:t>
            </a:r>
            <a:r>
              <a:rPr lang="en-GB" dirty="0"/>
              <a:t>-Card and our </a:t>
            </a:r>
            <a:r>
              <a:rPr lang="en-GB" dirty="0" err="1"/>
              <a:t>yp</a:t>
            </a:r>
            <a:r>
              <a:rPr lang="en-GB" dirty="0"/>
              <a:t> support worker is an assessor and able to support</a:t>
            </a:r>
          </a:p>
          <a:p>
            <a:r>
              <a:rPr lang="en-GB" dirty="0"/>
              <a:t> young people with giving out free condoms and lube to under 16’s  </a:t>
            </a:r>
          </a:p>
        </p:txBody>
      </p:sp>
    </p:spTree>
    <p:extLst>
      <p:ext uri="{BB962C8B-B14F-4D97-AF65-F5344CB8AC3E}">
        <p14:creationId xmlns:p14="http://schemas.microsoft.com/office/powerpoint/2010/main" val="1773139203"/>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Quotable">
  <a:themeElements>
    <a:clrScheme name="Quotable">
      <a:dk1>
        <a:sysClr val="windowText" lastClr="000000"/>
      </a:dk1>
      <a:lt1>
        <a:sysClr val="window" lastClr="FFFFFF"/>
      </a:lt1>
      <a:dk2>
        <a:srgbClr val="212121"/>
      </a:dk2>
      <a:lt2>
        <a:srgbClr val="636363"/>
      </a:lt2>
      <a:accent1>
        <a:srgbClr val="00C6BB"/>
      </a:accent1>
      <a:accent2>
        <a:srgbClr val="6FEBA0"/>
      </a:accent2>
      <a:accent3>
        <a:srgbClr val="B6DF5E"/>
      </a:accent3>
      <a:accent4>
        <a:srgbClr val="EFB251"/>
      </a:accent4>
      <a:accent5>
        <a:srgbClr val="EF755F"/>
      </a:accent5>
      <a:accent6>
        <a:srgbClr val="ED515C"/>
      </a:accent6>
      <a:hlink>
        <a:srgbClr val="8F8F8F"/>
      </a:hlink>
      <a:folHlink>
        <a:srgbClr val="A5A5A5"/>
      </a:folHlink>
    </a:clrScheme>
    <a:fontScheme name="Quotable">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Quotable">
      <a:fillStyleLst>
        <a:solidFill>
          <a:schemeClr val="phClr"/>
        </a:solidFill>
        <a:gradFill rotWithShape="1">
          <a:gsLst>
            <a:gs pos="0">
              <a:schemeClr val="phClr">
                <a:tint val="80000"/>
                <a:lumMod val="105000"/>
              </a:schemeClr>
            </a:gs>
            <a:gs pos="100000">
              <a:schemeClr val="phClr">
                <a:tint val="90000"/>
              </a:schemeClr>
            </a:gs>
          </a:gsLst>
          <a:lin ang="5400000" scaled="0"/>
        </a:gradFill>
        <a:blipFill rotWithShape="1">
          <a:blip xmlns:r="http://schemas.openxmlformats.org/officeDocument/2006/relationships" r:embed="rId1">
            <a:duotone>
              <a:schemeClr val="phClr">
                <a:tint val="98000"/>
                <a:lumMod val="102000"/>
              </a:schemeClr>
              <a:schemeClr val="phClr">
                <a:shade val="98000"/>
                <a:lumMod val="98000"/>
              </a:schemeClr>
            </a:duotone>
          </a:blip>
          <a:tile tx="0" ty="0" sx="100000" sy="100000" flip="none" algn="tl"/>
        </a:blipFill>
      </a:fillStyleLst>
      <a:lnStyleLst>
        <a:ln w="9525" cap="rnd" cmpd="sng" algn="ctr">
          <a:solidFill>
            <a:schemeClr val="ph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effectStyle>
        <a:effectStyle>
          <a:effectLst>
            <a:innerShdw blurRad="63500" dist="25400" dir="13500000">
              <a:srgbClr val="000000">
                <a:alpha val="75000"/>
              </a:srgbClr>
            </a:innerShdw>
          </a:effectLst>
        </a:effectStyle>
      </a:effectStyleLst>
      <a:bgFillStyleLst>
        <a:solidFill>
          <a:schemeClr val="phClr"/>
        </a:solidFill>
        <a:gradFill rotWithShape="1">
          <a:gsLst>
            <a:gs pos="0">
              <a:schemeClr val="phClr">
                <a:tint val="100000"/>
              </a:schemeClr>
            </a:gs>
            <a:gs pos="100000">
              <a:schemeClr val="phClr">
                <a:tint val="84000"/>
                <a:shade val="84000"/>
                <a:lumMod val="90000"/>
              </a:schemeClr>
            </a:gs>
          </a:gsLst>
          <a:lin ang="5400000" scaled="0"/>
        </a:gradFill>
        <a:gradFill rotWithShape="1">
          <a:gsLst>
            <a:gs pos="0">
              <a:schemeClr val="phClr">
                <a:tint val="84000"/>
                <a:shade val="90000"/>
                <a:satMod val="120000"/>
                <a:lumMod val="90000"/>
              </a:schemeClr>
            </a:gs>
            <a:gs pos="100000">
              <a:schemeClr val="phClr"/>
            </a:gs>
          </a:gsLst>
          <a:lin ang="5400000" scaled="0"/>
        </a:gradFill>
      </a:bgFillStyleLst>
    </a:fmtScheme>
  </a:themeElements>
  <a:objectDefaults/>
  <a:extraClrSchemeLst/>
  <a:extLst>
    <a:ext uri="{05A4C25C-085E-4340-85A3-A5531E510DB2}">
      <thm15:themeFamily xmlns:thm15="http://schemas.microsoft.com/office/thememl/2012/main" name="Quotable" id="{39EC5628-30ED-4578-ACD8-9820EDB8E15A}" vid="{6F3559E9-1A4C-49D8-94D4-F41003531C49}"/>
    </a:ext>
  </a:extLst>
</a:theme>
</file>

<file path=docProps/app.xml><?xml version="1.0" encoding="utf-8"?>
<Properties xmlns="http://schemas.openxmlformats.org/officeDocument/2006/extended-properties" xmlns:vt="http://schemas.openxmlformats.org/officeDocument/2006/docPropsVTypes">
  <Template>TM03457503[[fn=Quotable]]</Template>
  <TotalTime>4474</TotalTime>
  <Words>1151</Words>
  <Application>Microsoft Office PowerPoint</Application>
  <PresentationFormat>Widescreen</PresentationFormat>
  <Paragraphs>62</Paragraphs>
  <Slides>20</Slides>
  <Notes>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20</vt:i4>
      </vt:variant>
    </vt:vector>
  </HeadingPairs>
  <TitlesOfParts>
    <vt:vector size="29" baseType="lpstr">
      <vt:lpstr>Aptos</vt:lpstr>
      <vt:lpstr>Aptos Black</vt:lpstr>
      <vt:lpstr>Aptos Display</vt:lpstr>
      <vt:lpstr>Aptos ExtraBold</vt:lpstr>
      <vt:lpstr>Ariana pro</vt:lpstr>
      <vt:lpstr>Calibri</vt:lpstr>
      <vt:lpstr>Century Gothic</vt:lpstr>
      <vt:lpstr>Wingdings 2</vt:lpstr>
      <vt:lpstr>Quotable</vt:lpstr>
      <vt:lpstr>RESTORE  YOUNG PEOPLE’S SUPPORT </vt:lpstr>
      <vt:lpstr>Escape The Trap</vt:lpstr>
      <vt:lpstr>Escape The Trap</vt:lpstr>
      <vt:lpstr>PowerPoint Presentation</vt:lpstr>
      <vt:lpstr>Junction </vt:lpstr>
      <vt:lpstr>PowerPoint Presentation</vt:lpstr>
      <vt:lpstr>PowerPoint Presentation</vt:lpstr>
      <vt:lpstr>EXPECT RESPECT  </vt:lpstr>
      <vt:lpstr>PowerPoint Presentation</vt:lpstr>
      <vt:lpstr>Crucial Crew  </vt:lpstr>
      <vt:lpstr>Freshers &amp; Other Events  </vt:lpstr>
      <vt:lpstr>DROP DOWN DAYS IN HIGH SCHOOLS – bespoke </vt:lpstr>
      <vt:lpstr>PowerPoint Presentation</vt:lpstr>
      <vt:lpstr>  1-1 YOUNG PEOPLE’S SUPPORT </vt:lpstr>
      <vt:lpstr>Helping Hands</vt:lpstr>
      <vt:lpstr>            Drawing &amp; Talking</vt:lpstr>
      <vt:lpstr>Who's in Charge?</vt:lpstr>
      <vt:lpstr>Play Therapy</vt:lpstr>
      <vt:lpstr>Junction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RESTORE  YOUNG PEOPLE’S SUPPORT </dc:title>
  <dc:creator>Louise Mullan</dc:creator>
  <cp:lastModifiedBy>Louise Mullan</cp:lastModifiedBy>
  <cp:revision>2</cp:revision>
  <cp:lastPrinted>2024-08-21T12:46:08Z</cp:lastPrinted>
  <dcterms:created xsi:type="dcterms:W3CDTF">2024-08-19T13:44:33Z</dcterms:created>
  <dcterms:modified xsi:type="dcterms:W3CDTF">2024-10-01T13:39:08Z</dcterms:modified>
</cp:coreProperties>
</file>